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8" r:id="rId7"/>
    <p:sldId id="261" r:id="rId8"/>
    <p:sldId id="262" r:id="rId9"/>
    <p:sldId id="263" r:id="rId10"/>
    <p:sldId id="265" r:id="rId11"/>
    <p:sldId id="268" r:id="rId12"/>
    <p:sldId id="269" r:id="rId13"/>
    <p:sldId id="297" r:id="rId14"/>
    <p:sldId id="299" r:id="rId15"/>
    <p:sldId id="300" r:id="rId16"/>
    <p:sldId id="302" r:id="rId17"/>
    <p:sldId id="275" r:id="rId18"/>
    <p:sldId id="277" r:id="rId19"/>
    <p:sldId id="278" r:id="rId20"/>
    <p:sldId id="279" r:id="rId21"/>
    <p:sldId id="287" r:id="rId22"/>
    <p:sldId id="291" r:id="rId23"/>
    <p:sldId id="292" r:id="rId24"/>
    <p:sldId id="295" r:id="rId25"/>
    <p:sldId id="296" r:id="rId26"/>
    <p:sldId id="284" r:id="rId27"/>
    <p:sldId id="285" r:id="rId28"/>
    <p:sldId id="286" r:id="rId29"/>
  </p:sldIdLst>
  <p:sldSz cx="18288000" cy="10287000"/>
  <p:notesSz cx="18288000" cy="10287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66714" y="448915"/>
            <a:ext cx="7754570" cy="847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50" b="1" i="0">
                <a:solidFill>
                  <a:srgbClr val="382E2E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729692" y="0"/>
            <a:ext cx="4558665" cy="2910840"/>
          </a:xfrm>
          <a:custGeom>
            <a:avLst/>
            <a:gdLst/>
            <a:ahLst/>
            <a:cxnLst/>
            <a:rect l="l" t="t" r="r" b="b"/>
            <a:pathLst>
              <a:path w="4558665" h="2910840">
                <a:moveTo>
                  <a:pt x="4558306" y="2910361"/>
                </a:moveTo>
                <a:lnTo>
                  <a:pt x="1680435" y="2910361"/>
                </a:lnTo>
                <a:lnTo>
                  <a:pt x="0" y="0"/>
                </a:lnTo>
                <a:lnTo>
                  <a:pt x="4558306" y="0"/>
                </a:lnTo>
                <a:lnTo>
                  <a:pt x="4558306" y="2910361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515017" y="0"/>
            <a:ext cx="5144135" cy="1028700"/>
          </a:xfrm>
          <a:custGeom>
            <a:avLst/>
            <a:gdLst/>
            <a:ahLst/>
            <a:cxnLst/>
            <a:rect l="l" t="t" r="r" b="b"/>
            <a:pathLst>
              <a:path w="5144134" h="1028700">
                <a:moveTo>
                  <a:pt x="4549801" y="1028700"/>
                </a:moveTo>
                <a:lnTo>
                  <a:pt x="593968" y="1028700"/>
                </a:lnTo>
                <a:lnTo>
                  <a:pt x="0" y="0"/>
                </a:lnTo>
                <a:lnTo>
                  <a:pt x="5143769" y="0"/>
                </a:lnTo>
                <a:lnTo>
                  <a:pt x="4549801" y="1028700"/>
                </a:lnTo>
                <a:close/>
              </a:path>
            </a:pathLst>
          </a:custGeom>
          <a:solidFill>
            <a:srgbClr val="004E87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3729692" y="0"/>
            <a:ext cx="4558665" cy="2910840"/>
          </a:xfrm>
          <a:custGeom>
            <a:avLst/>
            <a:gdLst/>
            <a:ahLst/>
            <a:cxnLst/>
            <a:rect l="l" t="t" r="r" b="b"/>
            <a:pathLst>
              <a:path w="4558665" h="2910840">
                <a:moveTo>
                  <a:pt x="4558306" y="2910361"/>
                </a:moveTo>
                <a:lnTo>
                  <a:pt x="1680435" y="2910361"/>
                </a:lnTo>
                <a:lnTo>
                  <a:pt x="0" y="0"/>
                </a:lnTo>
                <a:lnTo>
                  <a:pt x="4558306" y="0"/>
                </a:lnTo>
                <a:lnTo>
                  <a:pt x="4558306" y="2910361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515017" y="0"/>
            <a:ext cx="5144135" cy="1028700"/>
          </a:xfrm>
          <a:custGeom>
            <a:avLst/>
            <a:gdLst/>
            <a:ahLst/>
            <a:cxnLst/>
            <a:rect l="l" t="t" r="r" b="b"/>
            <a:pathLst>
              <a:path w="5144134" h="1028700">
                <a:moveTo>
                  <a:pt x="4549801" y="1028700"/>
                </a:moveTo>
                <a:lnTo>
                  <a:pt x="593968" y="1028700"/>
                </a:lnTo>
                <a:lnTo>
                  <a:pt x="0" y="0"/>
                </a:lnTo>
                <a:lnTo>
                  <a:pt x="5143769" y="0"/>
                </a:lnTo>
                <a:lnTo>
                  <a:pt x="4549801" y="1028700"/>
                </a:lnTo>
                <a:close/>
              </a:path>
            </a:pathLst>
          </a:custGeom>
          <a:solidFill>
            <a:srgbClr val="004E87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499788" y="8003815"/>
            <a:ext cx="782955" cy="1065530"/>
          </a:xfrm>
          <a:custGeom>
            <a:avLst/>
            <a:gdLst/>
            <a:ahLst/>
            <a:cxnLst/>
            <a:rect l="l" t="t" r="r" b="b"/>
            <a:pathLst>
              <a:path w="782955" h="1065529">
                <a:moveTo>
                  <a:pt x="0" y="1065109"/>
                </a:moveTo>
                <a:lnTo>
                  <a:pt x="782745" y="529875"/>
                </a:lnTo>
                <a:lnTo>
                  <a:pt x="0" y="0"/>
                </a:lnTo>
                <a:lnTo>
                  <a:pt x="0" y="1065109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6717026" y="8003815"/>
            <a:ext cx="782955" cy="1065530"/>
          </a:xfrm>
          <a:custGeom>
            <a:avLst/>
            <a:gdLst/>
            <a:ahLst/>
            <a:cxnLst/>
            <a:rect l="l" t="t" r="r" b="b"/>
            <a:pathLst>
              <a:path w="782955" h="1065529">
                <a:moveTo>
                  <a:pt x="782762" y="1065109"/>
                </a:moveTo>
                <a:lnTo>
                  <a:pt x="782762" y="0"/>
                </a:lnTo>
                <a:lnTo>
                  <a:pt x="0" y="529875"/>
                </a:lnTo>
                <a:lnTo>
                  <a:pt x="782762" y="1065109"/>
                </a:lnTo>
                <a:close/>
              </a:path>
            </a:pathLst>
          </a:custGeom>
          <a:solidFill>
            <a:srgbClr val="004E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499788" y="8533690"/>
            <a:ext cx="782955" cy="1753870"/>
          </a:xfrm>
          <a:custGeom>
            <a:avLst/>
            <a:gdLst/>
            <a:ahLst/>
            <a:cxnLst/>
            <a:rect l="l" t="t" r="r" b="b"/>
            <a:pathLst>
              <a:path w="782955" h="1753870">
                <a:moveTo>
                  <a:pt x="0" y="1753308"/>
                </a:moveTo>
                <a:lnTo>
                  <a:pt x="782745" y="1753308"/>
                </a:lnTo>
                <a:lnTo>
                  <a:pt x="782745" y="0"/>
                </a:lnTo>
                <a:lnTo>
                  <a:pt x="0" y="535233"/>
                </a:lnTo>
                <a:lnTo>
                  <a:pt x="0" y="1753308"/>
                </a:lnTo>
                <a:close/>
              </a:path>
            </a:pathLst>
          </a:custGeom>
          <a:solidFill>
            <a:srgbClr val="8FC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6717026" y="8533690"/>
            <a:ext cx="782955" cy="1753870"/>
          </a:xfrm>
          <a:custGeom>
            <a:avLst/>
            <a:gdLst/>
            <a:ahLst/>
            <a:cxnLst/>
            <a:rect l="l" t="t" r="r" b="b"/>
            <a:pathLst>
              <a:path w="782955" h="1753870">
                <a:moveTo>
                  <a:pt x="0" y="1753308"/>
                </a:moveTo>
                <a:lnTo>
                  <a:pt x="782762" y="1753308"/>
                </a:lnTo>
                <a:lnTo>
                  <a:pt x="782762" y="535233"/>
                </a:lnTo>
                <a:lnTo>
                  <a:pt x="0" y="0"/>
                </a:lnTo>
                <a:lnTo>
                  <a:pt x="0" y="1753308"/>
                </a:lnTo>
                <a:close/>
              </a:path>
            </a:pathLst>
          </a:custGeom>
          <a:solidFill>
            <a:srgbClr val="DB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7038701" y="6703224"/>
            <a:ext cx="1243965" cy="1226185"/>
          </a:xfrm>
          <a:custGeom>
            <a:avLst/>
            <a:gdLst/>
            <a:ahLst/>
            <a:cxnLst/>
            <a:rect l="l" t="t" r="r" b="b"/>
            <a:pathLst>
              <a:path w="1243965" h="1226184">
                <a:moveTo>
                  <a:pt x="509320" y="594106"/>
                </a:moveTo>
                <a:lnTo>
                  <a:pt x="0" y="909878"/>
                </a:lnTo>
                <a:lnTo>
                  <a:pt x="509320" y="1225664"/>
                </a:lnTo>
                <a:lnTo>
                  <a:pt x="509320" y="594106"/>
                </a:lnTo>
                <a:close/>
              </a:path>
              <a:path w="1243965" h="1226184">
                <a:moveTo>
                  <a:pt x="1243825" y="305079"/>
                </a:moveTo>
                <a:lnTo>
                  <a:pt x="707694" y="0"/>
                </a:lnTo>
                <a:lnTo>
                  <a:pt x="203733" y="272961"/>
                </a:lnTo>
                <a:lnTo>
                  <a:pt x="713054" y="610158"/>
                </a:lnTo>
                <a:lnTo>
                  <a:pt x="1243825" y="305079"/>
                </a:lnTo>
                <a:close/>
              </a:path>
            </a:pathLst>
          </a:custGeom>
          <a:solidFill>
            <a:srgbClr val="8FC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751756" y="7008301"/>
            <a:ext cx="536575" cy="1092200"/>
          </a:xfrm>
          <a:custGeom>
            <a:avLst/>
            <a:gdLst/>
            <a:ahLst/>
            <a:cxnLst/>
            <a:rect l="l" t="t" r="r" b="b"/>
            <a:pathLst>
              <a:path w="536575" h="1092200">
                <a:moveTo>
                  <a:pt x="0" y="1091852"/>
                </a:moveTo>
                <a:lnTo>
                  <a:pt x="536144" y="786774"/>
                </a:lnTo>
                <a:lnTo>
                  <a:pt x="530776" y="0"/>
                </a:lnTo>
                <a:lnTo>
                  <a:pt x="0" y="305077"/>
                </a:lnTo>
                <a:lnTo>
                  <a:pt x="0" y="1091852"/>
                </a:lnTo>
                <a:close/>
              </a:path>
            </a:pathLst>
          </a:custGeom>
          <a:solidFill>
            <a:srgbClr val="004E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6052204" y="9229484"/>
            <a:ext cx="536575" cy="1057910"/>
          </a:xfrm>
          <a:custGeom>
            <a:avLst/>
            <a:gdLst/>
            <a:ahLst/>
            <a:cxnLst/>
            <a:rect l="l" t="t" r="r" b="b"/>
            <a:pathLst>
              <a:path w="536575" h="1057909">
                <a:moveTo>
                  <a:pt x="0" y="1057514"/>
                </a:moveTo>
                <a:lnTo>
                  <a:pt x="60374" y="1057514"/>
                </a:lnTo>
                <a:lnTo>
                  <a:pt x="536144" y="786791"/>
                </a:lnTo>
                <a:lnTo>
                  <a:pt x="530776" y="0"/>
                </a:lnTo>
                <a:lnTo>
                  <a:pt x="0" y="305077"/>
                </a:lnTo>
                <a:lnTo>
                  <a:pt x="0" y="1057514"/>
                </a:lnTo>
                <a:close/>
              </a:path>
            </a:pathLst>
          </a:custGeom>
          <a:solidFill>
            <a:srgbClr val="004E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5516123" y="9111754"/>
            <a:ext cx="1555115" cy="1175385"/>
          </a:xfrm>
          <a:custGeom>
            <a:avLst/>
            <a:gdLst/>
            <a:ahLst/>
            <a:cxnLst/>
            <a:rect l="l" t="t" r="r" b="b"/>
            <a:pathLst>
              <a:path w="1555115" h="1175384">
                <a:moveTo>
                  <a:pt x="536079" y="422808"/>
                </a:moveTo>
                <a:lnTo>
                  <a:pt x="5295" y="117741"/>
                </a:lnTo>
                <a:lnTo>
                  <a:pt x="0" y="897204"/>
                </a:lnTo>
                <a:lnTo>
                  <a:pt x="0" y="904557"/>
                </a:lnTo>
                <a:lnTo>
                  <a:pt x="475703" y="1175245"/>
                </a:lnTo>
                <a:lnTo>
                  <a:pt x="536079" y="1175245"/>
                </a:lnTo>
                <a:lnTo>
                  <a:pt x="536079" y="422808"/>
                </a:lnTo>
                <a:close/>
              </a:path>
              <a:path w="1555115" h="1175384">
                <a:moveTo>
                  <a:pt x="1554734" y="0"/>
                </a:moveTo>
                <a:lnTo>
                  <a:pt x="841667" y="444233"/>
                </a:lnTo>
                <a:lnTo>
                  <a:pt x="1554734" y="883107"/>
                </a:lnTo>
                <a:lnTo>
                  <a:pt x="1554734" y="0"/>
                </a:lnTo>
                <a:close/>
              </a:path>
            </a:pathLst>
          </a:custGeom>
          <a:solidFill>
            <a:srgbClr val="8FC2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6448954" y="7891415"/>
            <a:ext cx="343535" cy="428625"/>
          </a:xfrm>
          <a:custGeom>
            <a:avLst/>
            <a:gdLst/>
            <a:ahLst/>
            <a:cxnLst/>
            <a:rect l="l" t="t" r="r" b="b"/>
            <a:pathLst>
              <a:path w="343534" h="428625">
                <a:moveTo>
                  <a:pt x="343121" y="428177"/>
                </a:moveTo>
                <a:lnTo>
                  <a:pt x="343121" y="0"/>
                </a:lnTo>
                <a:lnTo>
                  <a:pt x="0" y="214096"/>
                </a:lnTo>
                <a:lnTo>
                  <a:pt x="343121" y="428177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7692794" y="9486400"/>
            <a:ext cx="477520" cy="594360"/>
          </a:xfrm>
          <a:custGeom>
            <a:avLst/>
            <a:gdLst/>
            <a:ahLst/>
            <a:cxnLst/>
            <a:rect l="l" t="t" r="r" b="b"/>
            <a:pathLst>
              <a:path w="477519" h="594359">
                <a:moveTo>
                  <a:pt x="0" y="594096"/>
                </a:moveTo>
                <a:lnTo>
                  <a:pt x="477149" y="299719"/>
                </a:lnTo>
                <a:lnTo>
                  <a:pt x="0" y="0"/>
                </a:lnTo>
                <a:lnTo>
                  <a:pt x="0" y="594096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08807" y="8160656"/>
            <a:ext cx="136158" cy="136073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4116" y="8160656"/>
            <a:ext cx="136157" cy="136073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39425" y="8160656"/>
            <a:ext cx="136157" cy="13607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08807" y="8557894"/>
            <a:ext cx="136158" cy="136073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4116" y="8557894"/>
            <a:ext cx="136157" cy="136073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439425" y="8557894"/>
            <a:ext cx="136157" cy="13607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70111" y="3364394"/>
            <a:ext cx="8747777" cy="2835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48B66-13C8-19C2-677B-A0EAB8FC666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8697913" y="10165080"/>
            <a:ext cx="9207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800">
                <a:solidFill>
                  <a:srgbClr val="ED7D31"/>
                </a:solidFill>
                <a:latin typeface="Helvetica 75 Bold" panose="020B0804020202020204" pitchFamily="34" charset="0"/>
              </a:rPr>
              <a:t>Orange Restricted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31592" y="175318"/>
            <a:ext cx="1256665" cy="1256665"/>
          </a:xfrm>
          <a:custGeom>
            <a:avLst/>
            <a:gdLst/>
            <a:ahLst/>
            <a:cxnLst/>
            <a:rect l="l" t="t" r="r" b="b"/>
            <a:pathLst>
              <a:path w="1256665" h="1256665">
                <a:moveTo>
                  <a:pt x="628204" y="1256407"/>
                </a:moveTo>
                <a:lnTo>
                  <a:pt x="579109" y="1254517"/>
                </a:lnTo>
                <a:lnTo>
                  <a:pt x="531049" y="1248940"/>
                </a:lnTo>
                <a:lnTo>
                  <a:pt x="484162" y="1239815"/>
                </a:lnTo>
                <a:lnTo>
                  <a:pt x="438587" y="1227283"/>
                </a:lnTo>
                <a:lnTo>
                  <a:pt x="394465" y="1211483"/>
                </a:lnTo>
                <a:lnTo>
                  <a:pt x="351935" y="1192555"/>
                </a:lnTo>
                <a:lnTo>
                  <a:pt x="311137" y="1170638"/>
                </a:lnTo>
                <a:lnTo>
                  <a:pt x="272210" y="1145872"/>
                </a:lnTo>
                <a:lnTo>
                  <a:pt x="235294" y="1118397"/>
                </a:lnTo>
                <a:lnTo>
                  <a:pt x="200529" y="1088352"/>
                </a:lnTo>
                <a:lnTo>
                  <a:pt x="168054" y="1055878"/>
                </a:lnTo>
                <a:lnTo>
                  <a:pt x="138009" y="1021112"/>
                </a:lnTo>
                <a:lnTo>
                  <a:pt x="110534" y="984196"/>
                </a:lnTo>
                <a:lnTo>
                  <a:pt x="85768" y="945269"/>
                </a:lnTo>
                <a:lnTo>
                  <a:pt x="63851" y="904471"/>
                </a:lnTo>
                <a:lnTo>
                  <a:pt x="44923" y="861941"/>
                </a:lnTo>
                <a:lnTo>
                  <a:pt x="29123" y="817819"/>
                </a:lnTo>
                <a:lnTo>
                  <a:pt x="16591" y="772244"/>
                </a:lnTo>
                <a:lnTo>
                  <a:pt x="7467" y="725357"/>
                </a:lnTo>
                <a:lnTo>
                  <a:pt x="1890" y="677297"/>
                </a:lnTo>
                <a:lnTo>
                  <a:pt x="0" y="628203"/>
                </a:lnTo>
                <a:lnTo>
                  <a:pt x="1890" y="579109"/>
                </a:lnTo>
                <a:lnTo>
                  <a:pt x="7467" y="531049"/>
                </a:lnTo>
                <a:lnTo>
                  <a:pt x="16591" y="484162"/>
                </a:lnTo>
                <a:lnTo>
                  <a:pt x="29123" y="438587"/>
                </a:lnTo>
                <a:lnTo>
                  <a:pt x="44923" y="394465"/>
                </a:lnTo>
                <a:lnTo>
                  <a:pt x="63851" y="351935"/>
                </a:lnTo>
                <a:lnTo>
                  <a:pt x="85768" y="311136"/>
                </a:lnTo>
                <a:lnTo>
                  <a:pt x="110534" y="272209"/>
                </a:lnTo>
                <a:lnTo>
                  <a:pt x="138009" y="235294"/>
                </a:lnTo>
                <a:lnTo>
                  <a:pt x="168054" y="200528"/>
                </a:lnTo>
                <a:lnTo>
                  <a:pt x="200529" y="168053"/>
                </a:lnTo>
                <a:lnTo>
                  <a:pt x="235294" y="138008"/>
                </a:lnTo>
                <a:lnTo>
                  <a:pt x="272210" y="110533"/>
                </a:lnTo>
                <a:lnTo>
                  <a:pt x="311137" y="85767"/>
                </a:lnTo>
                <a:lnTo>
                  <a:pt x="351935" y="63851"/>
                </a:lnTo>
                <a:lnTo>
                  <a:pt x="394465" y="44922"/>
                </a:lnTo>
                <a:lnTo>
                  <a:pt x="438587" y="29122"/>
                </a:lnTo>
                <a:lnTo>
                  <a:pt x="484162" y="16591"/>
                </a:lnTo>
                <a:lnTo>
                  <a:pt x="531049" y="7466"/>
                </a:lnTo>
                <a:lnTo>
                  <a:pt x="579109" y="1889"/>
                </a:lnTo>
                <a:lnTo>
                  <a:pt x="628211" y="0"/>
                </a:lnTo>
                <a:lnTo>
                  <a:pt x="677297" y="1889"/>
                </a:lnTo>
                <a:lnTo>
                  <a:pt x="725357" y="7466"/>
                </a:lnTo>
                <a:lnTo>
                  <a:pt x="772244" y="16591"/>
                </a:lnTo>
                <a:lnTo>
                  <a:pt x="817819" y="29122"/>
                </a:lnTo>
                <a:lnTo>
                  <a:pt x="861941" y="44922"/>
                </a:lnTo>
                <a:lnTo>
                  <a:pt x="904471" y="63851"/>
                </a:lnTo>
                <a:lnTo>
                  <a:pt x="945270" y="85767"/>
                </a:lnTo>
                <a:lnTo>
                  <a:pt x="984197" y="110533"/>
                </a:lnTo>
                <a:lnTo>
                  <a:pt x="1021112" y="138008"/>
                </a:lnTo>
                <a:lnTo>
                  <a:pt x="1055878" y="168053"/>
                </a:lnTo>
                <a:lnTo>
                  <a:pt x="1088353" y="200528"/>
                </a:lnTo>
                <a:lnTo>
                  <a:pt x="1118397" y="235294"/>
                </a:lnTo>
                <a:lnTo>
                  <a:pt x="1145873" y="272209"/>
                </a:lnTo>
                <a:lnTo>
                  <a:pt x="1170638" y="311136"/>
                </a:lnTo>
                <a:lnTo>
                  <a:pt x="1192555" y="351935"/>
                </a:lnTo>
                <a:lnTo>
                  <a:pt x="1211483" y="394465"/>
                </a:lnTo>
                <a:lnTo>
                  <a:pt x="1227283" y="438587"/>
                </a:lnTo>
                <a:lnTo>
                  <a:pt x="1239815" y="484162"/>
                </a:lnTo>
                <a:lnTo>
                  <a:pt x="1248939" y="531049"/>
                </a:lnTo>
                <a:lnTo>
                  <a:pt x="1254516" y="579109"/>
                </a:lnTo>
                <a:lnTo>
                  <a:pt x="1256406" y="628203"/>
                </a:lnTo>
                <a:lnTo>
                  <a:pt x="1254516" y="677297"/>
                </a:lnTo>
                <a:lnTo>
                  <a:pt x="1248939" y="725357"/>
                </a:lnTo>
                <a:lnTo>
                  <a:pt x="1239815" y="772244"/>
                </a:lnTo>
                <a:lnTo>
                  <a:pt x="1227283" y="817819"/>
                </a:lnTo>
                <a:lnTo>
                  <a:pt x="1211483" y="861941"/>
                </a:lnTo>
                <a:lnTo>
                  <a:pt x="1192555" y="904471"/>
                </a:lnTo>
                <a:lnTo>
                  <a:pt x="1170638" y="945269"/>
                </a:lnTo>
                <a:lnTo>
                  <a:pt x="1145873" y="984196"/>
                </a:lnTo>
                <a:lnTo>
                  <a:pt x="1118397" y="1021112"/>
                </a:lnTo>
                <a:lnTo>
                  <a:pt x="1088353" y="1055878"/>
                </a:lnTo>
                <a:lnTo>
                  <a:pt x="1055878" y="1088352"/>
                </a:lnTo>
                <a:lnTo>
                  <a:pt x="1021112" y="1118397"/>
                </a:lnTo>
                <a:lnTo>
                  <a:pt x="984197" y="1145872"/>
                </a:lnTo>
                <a:lnTo>
                  <a:pt x="945270" y="1170638"/>
                </a:lnTo>
                <a:lnTo>
                  <a:pt x="904471" y="1192555"/>
                </a:lnTo>
                <a:lnTo>
                  <a:pt x="861941" y="1211483"/>
                </a:lnTo>
                <a:lnTo>
                  <a:pt x="817819" y="1227283"/>
                </a:lnTo>
                <a:lnTo>
                  <a:pt x="772244" y="1239815"/>
                </a:lnTo>
                <a:lnTo>
                  <a:pt x="725357" y="1248940"/>
                </a:lnTo>
                <a:lnTo>
                  <a:pt x="677297" y="1254517"/>
                </a:lnTo>
                <a:lnTo>
                  <a:pt x="628204" y="1256407"/>
                </a:lnTo>
                <a:close/>
              </a:path>
            </a:pathLst>
          </a:custGeom>
          <a:solidFill>
            <a:srgbClr val="11B3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44060" cy="4357370"/>
          </a:xfrm>
          <a:custGeom>
            <a:avLst/>
            <a:gdLst/>
            <a:ahLst/>
            <a:cxnLst/>
            <a:rect l="l" t="t" r="r" b="b"/>
            <a:pathLst>
              <a:path w="4544060" h="4357370">
                <a:moveTo>
                  <a:pt x="4543526" y="0"/>
                </a:moveTo>
                <a:lnTo>
                  <a:pt x="4508222" y="45354"/>
                </a:lnTo>
                <a:lnTo>
                  <a:pt x="4476959" y="84415"/>
                </a:lnTo>
                <a:lnTo>
                  <a:pt x="4445353" y="123105"/>
                </a:lnTo>
                <a:lnTo>
                  <a:pt x="4413515" y="161431"/>
                </a:lnTo>
                <a:lnTo>
                  <a:pt x="4381557" y="199400"/>
                </a:lnTo>
                <a:lnTo>
                  <a:pt x="4349590" y="237019"/>
                </a:lnTo>
                <a:lnTo>
                  <a:pt x="4317724" y="274293"/>
                </a:lnTo>
                <a:lnTo>
                  <a:pt x="4019289" y="615044"/>
                </a:lnTo>
                <a:lnTo>
                  <a:pt x="2752256" y="2056886"/>
                </a:lnTo>
                <a:lnTo>
                  <a:pt x="2087687" y="2814727"/>
                </a:lnTo>
                <a:lnTo>
                  <a:pt x="2022506" y="2888551"/>
                </a:lnTo>
                <a:lnTo>
                  <a:pt x="1989728" y="2925542"/>
                </a:lnTo>
                <a:lnTo>
                  <a:pt x="1956815" y="2962555"/>
                </a:lnTo>
                <a:lnTo>
                  <a:pt x="1923760" y="2999570"/>
                </a:lnTo>
                <a:lnTo>
                  <a:pt x="1890555" y="3036564"/>
                </a:lnTo>
                <a:lnTo>
                  <a:pt x="1857193" y="3073515"/>
                </a:lnTo>
                <a:lnTo>
                  <a:pt x="1823667" y="3110403"/>
                </a:lnTo>
                <a:lnTo>
                  <a:pt x="1789968" y="3147205"/>
                </a:lnTo>
                <a:lnTo>
                  <a:pt x="1756091" y="3183900"/>
                </a:lnTo>
                <a:lnTo>
                  <a:pt x="1722026" y="3220465"/>
                </a:lnTo>
                <a:lnTo>
                  <a:pt x="1687767" y="3256879"/>
                </a:lnTo>
                <a:lnTo>
                  <a:pt x="1653306" y="3293121"/>
                </a:lnTo>
                <a:lnTo>
                  <a:pt x="1618637" y="3329167"/>
                </a:lnTo>
                <a:lnTo>
                  <a:pt x="1583750" y="3364998"/>
                </a:lnTo>
                <a:lnTo>
                  <a:pt x="1548640" y="3400590"/>
                </a:lnTo>
                <a:lnTo>
                  <a:pt x="1513298" y="3435923"/>
                </a:lnTo>
                <a:lnTo>
                  <a:pt x="1477718" y="3470974"/>
                </a:lnTo>
                <a:lnTo>
                  <a:pt x="1441891" y="3505722"/>
                </a:lnTo>
                <a:lnTo>
                  <a:pt x="1405810" y="3540144"/>
                </a:lnTo>
                <a:lnTo>
                  <a:pt x="1369469" y="3574220"/>
                </a:lnTo>
                <a:lnTo>
                  <a:pt x="1332858" y="3607927"/>
                </a:lnTo>
                <a:lnTo>
                  <a:pt x="1295972" y="3641244"/>
                </a:lnTo>
                <a:lnTo>
                  <a:pt x="1258803" y="3674148"/>
                </a:lnTo>
                <a:lnTo>
                  <a:pt x="1221342" y="3706619"/>
                </a:lnTo>
                <a:lnTo>
                  <a:pt x="1183584" y="3738633"/>
                </a:lnTo>
                <a:lnTo>
                  <a:pt x="1145519" y="3770171"/>
                </a:lnTo>
                <a:lnTo>
                  <a:pt x="1107142" y="3801209"/>
                </a:lnTo>
                <a:lnTo>
                  <a:pt x="1068444" y="3831727"/>
                </a:lnTo>
                <a:lnTo>
                  <a:pt x="1029418" y="3861701"/>
                </a:lnTo>
                <a:lnTo>
                  <a:pt x="990056" y="3891111"/>
                </a:lnTo>
                <a:lnTo>
                  <a:pt x="950352" y="3919935"/>
                </a:lnTo>
                <a:lnTo>
                  <a:pt x="910297" y="3948151"/>
                </a:lnTo>
                <a:lnTo>
                  <a:pt x="869885" y="3975738"/>
                </a:lnTo>
                <a:lnTo>
                  <a:pt x="829108" y="4002672"/>
                </a:lnTo>
                <a:lnTo>
                  <a:pt x="787958" y="4028934"/>
                </a:lnTo>
                <a:lnTo>
                  <a:pt x="746428" y="4054500"/>
                </a:lnTo>
                <a:lnTo>
                  <a:pt x="704511" y="4079350"/>
                </a:lnTo>
                <a:lnTo>
                  <a:pt x="662199" y="4103461"/>
                </a:lnTo>
                <a:lnTo>
                  <a:pt x="619484" y="4126812"/>
                </a:lnTo>
                <a:lnTo>
                  <a:pt x="576360" y="4149381"/>
                </a:lnTo>
                <a:lnTo>
                  <a:pt x="532819" y="4171146"/>
                </a:lnTo>
                <a:lnTo>
                  <a:pt x="488853" y="4192085"/>
                </a:lnTo>
                <a:lnTo>
                  <a:pt x="444455" y="4212178"/>
                </a:lnTo>
                <a:lnTo>
                  <a:pt x="399618" y="4231401"/>
                </a:lnTo>
                <a:lnTo>
                  <a:pt x="354334" y="4249733"/>
                </a:lnTo>
                <a:lnTo>
                  <a:pt x="308596" y="4267152"/>
                </a:lnTo>
                <a:lnTo>
                  <a:pt x="262396" y="4283638"/>
                </a:lnTo>
                <a:lnTo>
                  <a:pt x="215727" y="4299167"/>
                </a:lnTo>
                <a:lnTo>
                  <a:pt x="168581" y="4313718"/>
                </a:lnTo>
                <a:lnTo>
                  <a:pt x="118492" y="4328068"/>
                </a:lnTo>
                <a:lnTo>
                  <a:pt x="68597" y="4341111"/>
                </a:lnTo>
                <a:lnTo>
                  <a:pt x="18898" y="4352861"/>
                </a:lnTo>
                <a:lnTo>
                  <a:pt x="0" y="4356859"/>
                </a:lnTo>
                <a:lnTo>
                  <a:pt x="0" y="0"/>
                </a:lnTo>
                <a:lnTo>
                  <a:pt x="4543526" y="0"/>
                </a:lnTo>
                <a:close/>
              </a:path>
            </a:pathLst>
          </a:custGeom>
          <a:solidFill>
            <a:srgbClr val="D5D3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33526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2000" y="203275"/>
                </a:moveTo>
                <a:lnTo>
                  <a:pt x="419293" y="244407"/>
                </a:lnTo>
                <a:lnTo>
                  <a:pt x="408582" y="284223"/>
                </a:lnTo>
                <a:lnTo>
                  <a:pt x="390279" y="321192"/>
                </a:lnTo>
                <a:lnTo>
                  <a:pt x="365085" y="353895"/>
                </a:lnTo>
                <a:lnTo>
                  <a:pt x="333970" y="381074"/>
                </a:lnTo>
                <a:lnTo>
                  <a:pt x="298130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1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1" y="52070"/>
                </a:lnTo>
                <a:lnTo>
                  <a:pt x="105440" y="28060"/>
                </a:lnTo>
                <a:lnTo>
                  <a:pt x="143136" y="11047"/>
                </a:lnTo>
                <a:lnTo>
                  <a:pt x="183441" y="1686"/>
                </a:lnTo>
                <a:lnTo>
                  <a:pt x="204089" y="0"/>
                </a:lnTo>
                <a:lnTo>
                  <a:pt x="210999" y="0"/>
                </a:lnTo>
                <a:lnTo>
                  <a:pt x="265637" y="7051"/>
                </a:lnTo>
                <a:lnTo>
                  <a:pt x="304370" y="21571"/>
                </a:lnTo>
                <a:lnTo>
                  <a:pt x="339515" y="43337"/>
                </a:lnTo>
                <a:lnTo>
                  <a:pt x="369721" y="71514"/>
                </a:lnTo>
                <a:lnTo>
                  <a:pt x="393827" y="105020"/>
                </a:lnTo>
                <a:lnTo>
                  <a:pt x="410908" y="142566"/>
                </a:lnTo>
                <a:lnTo>
                  <a:pt x="420306" y="182709"/>
                </a:lnTo>
                <a:lnTo>
                  <a:pt x="422000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41697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1999" y="203275"/>
                </a:moveTo>
                <a:lnTo>
                  <a:pt x="419293" y="244407"/>
                </a:lnTo>
                <a:lnTo>
                  <a:pt x="408581" y="284223"/>
                </a:lnTo>
                <a:lnTo>
                  <a:pt x="390278" y="321192"/>
                </a:lnTo>
                <a:lnTo>
                  <a:pt x="365085" y="353895"/>
                </a:lnTo>
                <a:lnTo>
                  <a:pt x="333970" y="381074"/>
                </a:lnTo>
                <a:lnTo>
                  <a:pt x="298129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1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0" y="52070"/>
                </a:lnTo>
                <a:lnTo>
                  <a:pt x="105440" y="28060"/>
                </a:lnTo>
                <a:lnTo>
                  <a:pt x="143136" y="11047"/>
                </a:lnTo>
                <a:lnTo>
                  <a:pt x="183440" y="1686"/>
                </a:lnTo>
                <a:lnTo>
                  <a:pt x="204089" y="0"/>
                </a:lnTo>
                <a:lnTo>
                  <a:pt x="210999" y="0"/>
                </a:lnTo>
                <a:lnTo>
                  <a:pt x="265636" y="7051"/>
                </a:lnTo>
                <a:lnTo>
                  <a:pt x="304369" y="21571"/>
                </a:lnTo>
                <a:lnTo>
                  <a:pt x="339514" y="43337"/>
                </a:lnTo>
                <a:lnTo>
                  <a:pt x="369720" y="71514"/>
                </a:lnTo>
                <a:lnTo>
                  <a:pt x="393827" y="105020"/>
                </a:lnTo>
                <a:lnTo>
                  <a:pt x="410907" y="142566"/>
                </a:lnTo>
                <a:lnTo>
                  <a:pt x="420306" y="182709"/>
                </a:lnTo>
                <a:lnTo>
                  <a:pt x="421999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49867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2000" y="203275"/>
                </a:moveTo>
                <a:lnTo>
                  <a:pt x="419293" y="244407"/>
                </a:lnTo>
                <a:lnTo>
                  <a:pt x="408582" y="284223"/>
                </a:lnTo>
                <a:lnTo>
                  <a:pt x="390279" y="321192"/>
                </a:lnTo>
                <a:lnTo>
                  <a:pt x="365086" y="353895"/>
                </a:lnTo>
                <a:lnTo>
                  <a:pt x="333971" y="381074"/>
                </a:lnTo>
                <a:lnTo>
                  <a:pt x="298130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1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0" y="52070"/>
                </a:lnTo>
                <a:lnTo>
                  <a:pt x="105440" y="28060"/>
                </a:lnTo>
                <a:lnTo>
                  <a:pt x="143136" y="11047"/>
                </a:lnTo>
                <a:lnTo>
                  <a:pt x="183441" y="1686"/>
                </a:lnTo>
                <a:lnTo>
                  <a:pt x="204089" y="0"/>
                </a:lnTo>
                <a:lnTo>
                  <a:pt x="210999" y="0"/>
                </a:lnTo>
                <a:lnTo>
                  <a:pt x="265636" y="7051"/>
                </a:lnTo>
                <a:lnTo>
                  <a:pt x="304369" y="21571"/>
                </a:lnTo>
                <a:lnTo>
                  <a:pt x="339514" y="43337"/>
                </a:lnTo>
                <a:lnTo>
                  <a:pt x="369721" y="71514"/>
                </a:lnTo>
                <a:lnTo>
                  <a:pt x="393827" y="105020"/>
                </a:lnTo>
                <a:lnTo>
                  <a:pt x="410908" y="142566"/>
                </a:lnTo>
                <a:lnTo>
                  <a:pt x="420306" y="182709"/>
                </a:lnTo>
                <a:lnTo>
                  <a:pt x="422000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58038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2000" y="203275"/>
                </a:moveTo>
                <a:lnTo>
                  <a:pt x="419293" y="244407"/>
                </a:lnTo>
                <a:lnTo>
                  <a:pt x="408582" y="284223"/>
                </a:lnTo>
                <a:lnTo>
                  <a:pt x="390279" y="321192"/>
                </a:lnTo>
                <a:lnTo>
                  <a:pt x="365086" y="353895"/>
                </a:lnTo>
                <a:lnTo>
                  <a:pt x="333971" y="381074"/>
                </a:lnTo>
                <a:lnTo>
                  <a:pt x="298130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1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0" y="52070"/>
                </a:lnTo>
                <a:lnTo>
                  <a:pt x="105440" y="28060"/>
                </a:lnTo>
                <a:lnTo>
                  <a:pt x="143136" y="11047"/>
                </a:lnTo>
                <a:lnTo>
                  <a:pt x="183440" y="1686"/>
                </a:lnTo>
                <a:lnTo>
                  <a:pt x="204089" y="0"/>
                </a:lnTo>
                <a:lnTo>
                  <a:pt x="210999" y="0"/>
                </a:lnTo>
                <a:lnTo>
                  <a:pt x="265636" y="7051"/>
                </a:lnTo>
                <a:lnTo>
                  <a:pt x="304369" y="21571"/>
                </a:lnTo>
                <a:lnTo>
                  <a:pt x="339514" y="43337"/>
                </a:lnTo>
                <a:lnTo>
                  <a:pt x="369721" y="71514"/>
                </a:lnTo>
                <a:lnTo>
                  <a:pt x="393827" y="105020"/>
                </a:lnTo>
                <a:lnTo>
                  <a:pt x="410908" y="142566"/>
                </a:lnTo>
                <a:lnTo>
                  <a:pt x="420306" y="182709"/>
                </a:lnTo>
                <a:lnTo>
                  <a:pt x="422000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66208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2000" y="203275"/>
                </a:moveTo>
                <a:lnTo>
                  <a:pt x="419294" y="244407"/>
                </a:lnTo>
                <a:lnTo>
                  <a:pt x="408582" y="284223"/>
                </a:lnTo>
                <a:lnTo>
                  <a:pt x="390279" y="321192"/>
                </a:lnTo>
                <a:lnTo>
                  <a:pt x="365085" y="353895"/>
                </a:lnTo>
                <a:lnTo>
                  <a:pt x="333970" y="381074"/>
                </a:lnTo>
                <a:lnTo>
                  <a:pt x="298130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2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1" y="52070"/>
                </a:lnTo>
                <a:lnTo>
                  <a:pt x="105440" y="28060"/>
                </a:lnTo>
                <a:lnTo>
                  <a:pt x="143136" y="11047"/>
                </a:lnTo>
                <a:lnTo>
                  <a:pt x="183440" y="1686"/>
                </a:lnTo>
                <a:lnTo>
                  <a:pt x="204089" y="0"/>
                </a:lnTo>
                <a:lnTo>
                  <a:pt x="210999" y="0"/>
                </a:lnTo>
                <a:lnTo>
                  <a:pt x="265637" y="7051"/>
                </a:lnTo>
                <a:lnTo>
                  <a:pt x="304370" y="21571"/>
                </a:lnTo>
                <a:lnTo>
                  <a:pt x="339515" y="43337"/>
                </a:lnTo>
                <a:lnTo>
                  <a:pt x="369721" y="71514"/>
                </a:lnTo>
                <a:lnTo>
                  <a:pt x="393827" y="105020"/>
                </a:lnTo>
                <a:lnTo>
                  <a:pt x="410908" y="142566"/>
                </a:lnTo>
                <a:lnTo>
                  <a:pt x="420306" y="182709"/>
                </a:lnTo>
                <a:lnTo>
                  <a:pt x="422000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74378" y="9854741"/>
            <a:ext cx="422275" cy="420370"/>
          </a:xfrm>
          <a:custGeom>
            <a:avLst/>
            <a:gdLst/>
            <a:ahLst/>
            <a:cxnLst/>
            <a:rect l="l" t="t" r="r" b="b"/>
            <a:pathLst>
              <a:path w="422275" h="420370">
                <a:moveTo>
                  <a:pt x="422000" y="203275"/>
                </a:moveTo>
                <a:lnTo>
                  <a:pt x="419294" y="244407"/>
                </a:lnTo>
                <a:lnTo>
                  <a:pt x="408583" y="284223"/>
                </a:lnTo>
                <a:lnTo>
                  <a:pt x="390279" y="321192"/>
                </a:lnTo>
                <a:lnTo>
                  <a:pt x="365086" y="353895"/>
                </a:lnTo>
                <a:lnTo>
                  <a:pt x="333971" y="381074"/>
                </a:lnTo>
                <a:lnTo>
                  <a:pt x="298130" y="401685"/>
                </a:lnTo>
                <a:lnTo>
                  <a:pt x="258941" y="414935"/>
                </a:lnTo>
                <a:lnTo>
                  <a:pt x="217910" y="420316"/>
                </a:lnTo>
                <a:lnTo>
                  <a:pt x="197195" y="419979"/>
                </a:lnTo>
                <a:lnTo>
                  <a:pt x="156362" y="413265"/>
                </a:lnTo>
                <a:lnTo>
                  <a:pt x="117629" y="398745"/>
                </a:lnTo>
                <a:lnTo>
                  <a:pt x="82484" y="376979"/>
                </a:lnTo>
                <a:lnTo>
                  <a:pt x="52278" y="348801"/>
                </a:lnTo>
                <a:lnTo>
                  <a:pt x="28172" y="315296"/>
                </a:lnTo>
                <a:lnTo>
                  <a:pt x="11091" y="277750"/>
                </a:lnTo>
                <a:lnTo>
                  <a:pt x="1693" y="237607"/>
                </a:lnTo>
                <a:lnTo>
                  <a:pt x="0" y="217041"/>
                </a:lnTo>
                <a:lnTo>
                  <a:pt x="338" y="196409"/>
                </a:lnTo>
                <a:lnTo>
                  <a:pt x="7079" y="155739"/>
                </a:lnTo>
                <a:lnTo>
                  <a:pt x="21656" y="117160"/>
                </a:lnTo>
                <a:lnTo>
                  <a:pt x="43510" y="82155"/>
                </a:lnTo>
                <a:lnTo>
                  <a:pt x="71801" y="52070"/>
                </a:lnTo>
                <a:lnTo>
                  <a:pt x="105440" y="28060"/>
                </a:lnTo>
                <a:lnTo>
                  <a:pt x="143137" y="11047"/>
                </a:lnTo>
                <a:lnTo>
                  <a:pt x="183441" y="1686"/>
                </a:lnTo>
                <a:lnTo>
                  <a:pt x="204089" y="0"/>
                </a:lnTo>
                <a:lnTo>
                  <a:pt x="211000" y="0"/>
                </a:lnTo>
                <a:lnTo>
                  <a:pt x="265637" y="7051"/>
                </a:lnTo>
                <a:lnTo>
                  <a:pt x="304370" y="21571"/>
                </a:lnTo>
                <a:lnTo>
                  <a:pt x="339515" y="43337"/>
                </a:lnTo>
                <a:lnTo>
                  <a:pt x="369721" y="71514"/>
                </a:lnTo>
                <a:lnTo>
                  <a:pt x="393827" y="105020"/>
                </a:lnTo>
                <a:lnTo>
                  <a:pt x="410908" y="142566"/>
                </a:lnTo>
                <a:lnTo>
                  <a:pt x="420306" y="182709"/>
                </a:lnTo>
                <a:lnTo>
                  <a:pt x="422000" y="2032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66624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6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7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8" y="115017"/>
                </a:lnTo>
                <a:lnTo>
                  <a:pt x="30878" y="225535"/>
                </a:lnTo>
                <a:lnTo>
                  <a:pt x="36054" y="270502"/>
                </a:lnTo>
                <a:lnTo>
                  <a:pt x="50863" y="312240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068" y="420017"/>
                </a:lnTo>
                <a:lnTo>
                  <a:pt x="319868" y="404640"/>
                </a:lnTo>
                <a:lnTo>
                  <a:pt x="356088" y="380654"/>
                </a:lnTo>
                <a:lnTo>
                  <a:pt x="385826" y="349406"/>
                </a:lnTo>
                <a:lnTo>
                  <a:pt x="408181" y="312240"/>
                </a:lnTo>
                <a:lnTo>
                  <a:pt x="422255" y="270502"/>
                </a:lnTo>
                <a:lnTo>
                  <a:pt x="427146" y="225535"/>
                </a:lnTo>
                <a:lnTo>
                  <a:pt x="427146" y="124369"/>
                </a:lnTo>
                <a:lnTo>
                  <a:pt x="434866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27146" y="124369"/>
                </a:moveTo>
                <a:lnTo>
                  <a:pt x="427146" y="225535"/>
                </a:lnTo>
                <a:lnTo>
                  <a:pt x="421970" y="180569"/>
                </a:lnTo>
                <a:lnTo>
                  <a:pt x="407161" y="138830"/>
                </a:lnTo>
                <a:lnTo>
                  <a:pt x="383800" y="101664"/>
                </a:lnTo>
                <a:lnTo>
                  <a:pt x="352967" y="70416"/>
                </a:lnTo>
                <a:lnTo>
                  <a:pt x="315742" y="46431"/>
                </a:lnTo>
                <a:lnTo>
                  <a:pt x="273206" y="31053"/>
                </a:lnTo>
                <a:lnTo>
                  <a:pt x="226439" y="25629"/>
                </a:lnTo>
                <a:lnTo>
                  <a:pt x="179956" y="31053"/>
                </a:lnTo>
                <a:lnTo>
                  <a:pt x="138156" y="46431"/>
                </a:lnTo>
                <a:lnTo>
                  <a:pt x="101936" y="70416"/>
                </a:lnTo>
                <a:lnTo>
                  <a:pt x="72198" y="101664"/>
                </a:lnTo>
                <a:lnTo>
                  <a:pt x="49843" y="138830"/>
                </a:lnTo>
                <a:lnTo>
                  <a:pt x="35769" y="180569"/>
                </a:lnTo>
                <a:lnTo>
                  <a:pt x="30878" y="225535"/>
                </a:lnTo>
                <a:lnTo>
                  <a:pt x="30878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7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27146" y="124369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74794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6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7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8" y="115017"/>
                </a:lnTo>
                <a:lnTo>
                  <a:pt x="30878" y="225535"/>
                </a:lnTo>
                <a:lnTo>
                  <a:pt x="36054" y="270502"/>
                </a:lnTo>
                <a:lnTo>
                  <a:pt x="50863" y="312240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352" y="420286"/>
                </a:lnTo>
                <a:lnTo>
                  <a:pt x="320888" y="405536"/>
                </a:lnTo>
                <a:lnTo>
                  <a:pt x="358113" y="382268"/>
                </a:lnTo>
                <a:lnTo>
                  <a:pt x="388946" y="351558"/>
                </a:lnTo>
                <a:lnTo>
                  <a:pt x="412307" y="314482"/>
                </a:lnTo>
                <a:lnTo>
                  <a:pt x="427116" y="272116"/>
                </a:lnTo>
                <a:lnTo>
                  <a:pt x="432292" y="225535"/>
                </a:lnTo>
                <a:lnTo>
                  <a:pt x="432292" y="133720"/>
                </a:lnTo>
                <a:lnTo>
                  <a:pt x="434866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32292" y="133720"/>
                </a:moveTo>
                <a:lnTo>
                  <a:pt x="432292" y="225535"/>
                </a:lnTo>
                <a:lnTo>
                  <a:pt x="427116" y="178955"/>
                </a:lnTo>
                <a:lnTo>
                  <a:pt x="412307" y="136588"/>
                </a:lnTo>
                <a:lnTo>
                  <a:pt x="388946" y="99512"/>
                </a:lnTo>
                <a:lnTo>
                  <a:pt x="358113" y="68802"/>
                </a:lnTo>
                <a:lnTo>
                  <a:pt x="320888" y="45534"/>
                </a:lnTo>
                <a:lnTo>
                  <a:pt x="278352" y="30784"/>
                </a:lnTo>
                <a:lnTo>
                  <a:pt x="231585" y="25629"/>
                </a:lnTo>
                <a:lnTo>
                  <a:pt x="184818" y="31053"/>
                </a:lnTo>
                <a:lnTo>
                  <a:pt x="142282" y="46431"/>
                </a:lnTo>
                <a:lnTo>
                  <a:pt x="105057" y="70416"/>
                </a:lnTo>
                <a:lnTo>
                  <a:pt x="74224" y="101664"/>
                </a:lnTo>
                <a:lnTo>
                  <a:pt x="50863" y="138830"/>
                </a:lnTo>
                <a:lnTo>
                  <a:pt x="36054" y="180569"/>
                </a:lnTo>
                <a:lnTo>
                  <a:pt x="30878" y="225535"/>
                </a:lnTo>
                <a:lnTo>
                  <a:pt x="30878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7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32292" y="133720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82965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6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7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8" y="115017"/>
                </a:lnTo>
                <a:lnTo>
                  <a:pt x="30878" y="225535"/>
                </a:lnTo>
                <a:lnTo>
                  <a:pt x="36054" y="270502"/>
                </a:lnTo>
                <a:lnTo>
                  <a:pt x="50863" y="312240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067" y="420017"/>
                </a:lnTo>
                <a:lnTo>
                  <a:pt x="319868" y="404640"/>
                </a:lnTo>
                <a:lnTo>
                  <a:pt x="356088" y="380654"/>
                </a:lnTo>
                <a:lnTo>
                  <a:pt x="385825" y="349406"/>
                </a:lnTo>
                <a:lnTo>
                  <a:pt x="408181" y="312240"/>
                </a:lnTo>
                <a:lnTo>
                  <a:pt x="422255" y="270502"/>
                </a:lnTo>
                <a:lnTo>
                  <a:pt x="427146" y="225535"/>
                </a:lnTo>
                <a:lnTo>
                  <a:pt x="427146" y="124369"/>
                </a:lnTo>
                <a:lnTo>
                  <a:pt x="434866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27146" y="124369"/>
                </a:moveTo>
                <a:lnTo>
                  <a:pt x="427146" y="225535"/>
                </a:lnTo>
                <a:lnTo>
                  <a:pt x="421970" y="180569"/>
                </a:lnTo>
                <a:lnTo>
                  <a:pt x="407161" y="138830"/>
                </a:lnTo>
                <a:lnTo>
                  <a:pt x="383800" y="101664"/>
                </a:lnTo>
                <a:lnTo>
                  <a:pt x="352967" y="70416"/>
                </a:lnTo>
                <a:lnTo>
                  <a:pt x="315742" y="46431"/>
                </a:lnTo>
                <a:lnTo>
                  <a:pt x="273206" y="31053"/>
                </a:lnTo>
                <a:lnTo>
                  <a:pt x="226439" y="25629"/>
                </a:lnTo>
                <a:lnTo>
                  <a:pt x="179957" y="31053"/>
                </a:lnTo>
                <a:lnTo>
                  <a:pt x="138156" y="46431"/>
                </a:lnTo>
                <a:lnTo>
                  <a:pt x="101936" y="70416"/>
                </a:lnTo>
                <a:lnTo>
                  <a:pt x="72198" y="101664"/>
                </a:lnTo>
                <a:lnTo>
                  <a:pt x="49843" y="138830"/>
                </a:lnTo>
                <a:lnTo>
                  <a:pt x="35769" y="180569"/>
                </a:lnTo>
                <a:lnTo>
                  <a:pt x="30878" y="225535"/>
                </a:lnTo>
                <a:lnTo>
                  <a:pt x="30878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7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27146" y="124369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591135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6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7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8" y="115017"/>
                </a:lnTo>
                <a:lnTo>
                  <a:pt x="30878" y="225535"/>
                </a:lnTo>
                <a:lnTo>
                  <a:pt x="36054" y="270502"/>
                </a:lnTo>
                <a:lnTo>
                  <a:pt x="50863" y="312240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352" y="420286"/>
                </a:lnTo>
                <a:lnTo>
                  <a:pt x="320889" y="405536"/>
                </a:lnTo>
                <a:lnTo>
                  <a:pt x="358113" y="382268"/>
                </a:lnTo>
                <a:lnTo>
                  <a:pt x="388946" y="351558"/>
                </a:lnTo>
                <a:lnTo>
                  <a:pt x="412307" y="314482"/>
                </a:lnTo>
                <a:lnTo>
                  <a:pt x="427116" y="272116"/>
                </a:lnTo>
                <a:lnTo>
                  <a:pt x="432293" y="225535"/>
                </a:lnTo>
                <a:lnTo>
                  <a:pt x="432293" y="133721"/>
                </a:lnTo>
                <a:lnTo>
                  <a:pt x="434866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32293" y="133721"/>
                </a:moveTo>
                <a:lnTo>
                  <a:pt x="432293" y="225535"/>
                </a:lnTo>
                <a:lnTo>
                  <a:pt x="427116" y="178955"/>
                </a:lnTo>
                <a:lnTo>
                  <a:pt x="412307" y="136588"/>
                </a:lnTo>
                <a:lnTo>
                  <a:pt x="388946" y="99512"/>
                </a:lnTo>
                <a:lnTo>
                  <a:pt x="358113" y="68802"/>
                </a:lnTo>
                <a:lnTo>
                  <a:pt x="320889" y="45534"/>
                </a:lnTo>
                <a:lnTo>
                  <a:pt x="278352" y="30784"/>
                </a:lnTo>
                <a:lnTo>
                  <a:pt x="231585" y="25629"/>
                </a:lnTo>
                <a:lnTo>
                  <a:pt x="184818" y="31053"/>
                </a:lnTo>
                <a:lnTo>
                  <a:pt x="142282" y="46431"/>
                </a:lnTo>
                <a:lnTo>
                  <a:pt x="105057" y="70416"/>
                </a:lnTo>
                <a:lnTo>
                  <a:pt x="74224" y="101664"/>
                </a:lnTo>
                <a:lnTo>
                  <a:pt x="50863" y="138830"/>
                </a:lnTo>
                <a:lnTo>
                  <a:pt x="36054" y="180569"/>
                </a:lnTo>
                <a:lnTo>
                  <a:pt x="30878" y="225535"/>
                </a:lnTo>
                <a:lnTo>
                  <a:pt x="30878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7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32293" y="13372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99305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5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6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7" y="115017"/>
                </a:lnTo>
                <a:lnTo>
                  <a:pt x="30877" y="225535"/>
                </a:lnTo>
                <a:lnTo>
                  <a:pt x="36054" y="270502"/>
                </a:lnTo>
                <a:lnTo>
                  <a:pt x="50863" y="312240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067" y="420017"/>
                </a:lnTo>
                <a:lnTo>
                  <a:pt x="319868" y="404640"/>
                </a:lnTo>
                <a:lnTo>
                  <a:pt x="356087" y="380654"/>
                </a:lnTo>
                <a:lnTo>
                  <a:pt x="385825" y="349406"/>
                </a:lnTo>
                <a:lnTo>
                  <a:pt x="408181" y="312240"/>
                </a:lnTo>
                <a:lnTo>
                  <a:pt x="422255" y="270502"/>
                </a:lnTo>
                <a:lnTo>
                  <a:pt x="427146" y="225535"/>
                </a:lnTo>
                <a:lnTo>
                  <a:pt x="427146" y="124369"/>
                </a:lnTo>
                <a:lnTo>
                  <a:pt x="434865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27146" y="124369"/>
                </a:moveTo>
                <a:lnTo>
                  <a:pt x="427146" y="225535"/>
                </a:lnTo>
                <a:lnTo>
                  <a:pt x="421970" y="180569"/>
                </a:lnTo>
                <a:lnTo>
                  <a:pt x="407161" y="138830"/>
                </a:lnTo>
                <a:lnTo>
                  <a:pt x="383800" y="101664"/>
                </a:lnTo>
                <a:lnTo>
                  <a:pt x="352967" y="70416"/>
                </a:lnTo>
                <a:lnTo>
                  <a:pt x="315742" y="46431"/>
                </a:lnTo>
                <a:lnTo>
                  <a:pt x="273206" y="31053"/>
                </a:lnTo>
                <a:lnTo>
                  <a:pt x="226439" y="25629"/>
                </a:lnTo>
                <a:lnTo>
                  <a:pt x="179956" y="31053"/>
                </a:lnTo>
                <a:lnTo>
                  <a:pt x="138156" y="46431"/>
                </a:lnTo>
                <a:lnTo>
                  <a:pt x="101936" y="70416"/>
                </a:lnTo>
                <a:lnTo>
                  <a:pt x="72198" y="101664"/>
                </a:lnTo>
                <a:lnTo>
                  <a:pt x="49842" y="138830"/>
                </a:lnTo>
                <a:lnTo>
                  <a:pt x="35769" y="180569"/>
                </a:lnTo>
                <a:lnTo>
                  <a:pt x="30877" y="225535"/>
                </a:lnTo>
                <a:lnTo>
                  <a:pt x="30877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6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27146" y="124369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07476" y="9736848"/>
            <a:ext cx="453390" cy="451484"/>
          </a:xfrm>
          <a:custGeom>
            <a:avLst/>
            <a:gdLst/>
            <a:ahLst/>
            <a:cxnLst/>
            <a:rect l="l" t="t" r="r" b="b"/>
            <a:pathLst>
              <a:path w="453390" h="451484">
                <a:moveTo>
                  <a:pt x="452878" y="225535"/>
                </a:moveTo>
                <a:lnTo>
                  <a:pt x="448214" y="270546"/>
                </a:lnTo>
                <a:lnTo>
                  <a:pt x="434865" y="312674"/>
                </a:lnTo>
                <a:lnTo>
                  <a:pt x="413798" y="350957"/>
                </a:lnTo>
                <a:lnTo>
                  <a:pt x="385975" y="384435"/>
                </a:lnTo>
                <a:lnTo>
                  <a:pt x="352363" y="412147"/>
                </a:lnTo>
                <a:lnTo>
                  <a:pt x="313926" y="433130"/>
                </a:lnTo>
                <a:lnTo>
                  <a:pt x="271630" y="446426"/>
                </a:lnTo>
                <a:lnTo>
                  <a:pt x="226439" y="451071"/>
                </a:lnTo>
                <a:lnTo>
                  <a:pt x="181247" y="446426"/>
                </a:lnTo>
                <a:lnTo>
                  <a:pt x="138951" y="433130"/>
                </a:lnTo>
                <a:lnTo>
                  <a:pt x="100514" y="412147"/>
                </a:lnTo>
                <a:lnTo>
                  <a:pt x="66902" y="384435"/>
                </a:lnTo>
                <a:lnTo>
                  <a:pt x="39080" y="350957"/>
                </a:lnTo>
                <a:lnTo>
                  <a:pt x="18012" y="312674"/>
                </a:lnTo>
                <a:lnTo>
                  <a:pt x="4663" y="270546"/>
                </a:lnTo>
                <a:lnTo>
                  <a:pt x="0" y="225535"/>
                </a:lnTo>
                <a:lnTo>
                  <a:pt x="4663" y="180524"/>
                </a:lnTo>
                <a:lnTo>
                  <a:pt x="18012" y="138396"/>
                </a:lnTo>
                <a:lnTo>
                  <a:pt x="30878" y="115017"/>
                </a:lnTo>
                <a:lnTo>
                  <a:pt x="30878" y="225535"/>
                </a:lnTo>
                <a:lnTo>
                  <a:pt x="36054" y="270502"/>
                </a:lnTo>
                <a:lnTo>
                  <a:pt x="50863" y="312241"/>
                </a:lnTo>
                <a:lnTo>
                  <a:pt x="74224" y="349406"/>
                </a:lnTo>
                <a:lnTo>
                  <a:pt x="105057" y="380654"/>
                </a:lnTo>
                <a:lnTo>
                  <a:pt x="142282" y="404640"/>
                </a:lnTo>
                <a:lnTo>
                  <a:pt x="184818" y="420017"/>
                </a:lnTo>
                <a:lnTo>
                  <a:pt x="231585" y="425442"/>
                </a:lnTo>
                <a:lnTo>
                  <a:pt x="278352" y="420286"/>
                </a:lnTo>
                <a:lnTo>
                  <a:pt x="320888" y="405536"/>
                </a:lnTo>
                <a:lnTo>
                  <a:pt x="358113" y="382268"/>
                </a:lnTo>
                <a:lnTo>
                  <a:pt x="388946" y="351558"/>
                </a:lnTo>
                <a:lnTo>
                  <a:pt x="412307" y="314482"/>
                </a:lnTo>
                <a:lnTo>
                  <a:pt x="427116" y="272116"/>
                </a:lnTo>
                <a:lnTo>
                  <a:pt x="432292" y="225535"/>
                </a:lnTo>
                <a:lnTo>
                  <a:pt x="432292" y="133721"/>
                </a:lnTo>
                <a:lnTo>
                  <a:pt x="434865" y="138396"/>
                </a:lnTo>
                <a:lnTo>
                  <a:pt x="448214" y="180524"/>
                </a:lnTo>
                <a:lnTo>
                  <a:pt x="452878" y="225535"/>
                </a:lnTo>
                <a:close/>
              </a:path>
              <a:path w="453390" h="451484">
                <a:moveTo>
                  <a:pt x="432292" y="133721"/>
                </a:moveTo>
                <a:lnTo>
                  <a:pt x="432292" y="225535"/>
                </a:lnTo>
                <a:lnTo>
                  <a:pt x="427116" y="178955"/>
                </a:lnTo>
                <a:lnTo>
                  <a:pt x="412307" y="136588"/>
                </a:lnTo>
                <a:lnTo>
                  <a:pt x="388946" y="99512"/>
                </a:lnTo>
                <a:lnTo>
                  <a:pt x="358113" y="68802"/>
                </a:lnTo>
                <a:lnTo>
                  <a:pt x="320888" y="45534"/>
                </a:lnTo>
                <a:lnTo>
                  <a:pt x="278352" y="30784"/>
                </a:lnTo>
                <a:lnTo>
                  <a:pt x="231585" y="25629"/>
                </a:lnTo>
                <a:lnTo>
                  <a:pt x="184818" y="31053"/>
                </a:lnTo>
                <a:lnTo>
                  <a:pt x="142282" y="46431"/>
                </a:lnTo>
                <a:lnTo>
                  <a:pt x="105057" y="70416"/>
                </a:lnTo>
                <a:lnTo>
                  <a:pt x="74224" y="101664"/>
                </a:lnTo>
                <a:lnTo>
                  <a:pt x="50863" y="138830"/>
                </a:lnTo>
                <a:lnTo>
                  <a:pt x="36054" y="180569"/>
                </a:lnTo>
                <a:lnTo>
                  <a:pt x="30878" y="225535"/>
                </a:lnTo>
                <a:lnTo>
                  <a:pt x="30878" y="115017"/>
                </a:lnTo>
                <a:lnTo>
                  <a:pt x="66902" y="66635"/>
                </a:lnTo>
                <a:lnTo>
                  <a:pt x="100514" y="38924"/>
                </a:lnTo>
                <a:lnTo>
                  <a:pt x="138951" y="17940"/>
                </a:lnTo>
                <a:lnTo>
                  <a:pt x="181247" y="4645"/>
                </a:lnTo>
                <a:lnTo>
                  <a:pt x="226439" y="0"/>
                </a:lnTo>
                <a:lnTo>
                  <a:pt x="271630" y="4645"/>
                </a:lnTo>
                <a:lnTo>
                  <a:pt x="313926" y="17940"/>
                </a:lnTo>
                <a:lnTo>
                  <a:pt x="352363" y="38924"/>
                </a:lnTo>
                <a:lnTo>
                  <a:pt x="385975" y="66635"/>
                </a:lnTo>
                <a:lnTo>
                  <a:pt x="413798" y="100113"/>
                </a:lnTo>
                <a:lnTo>
                  <a:pt x="432292" y="133721"/>
                </a:lnTo>
                <a:close/>
              </a:path>
            </a:pathLst>
          </a:custGeom>
          <a:solidFill>
            <a:srgbClr val="012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99033" y="232786"/>
            <a:ext cx="1123950" cy="1141730"/>
          </a:xfrm>
          <a:custGeom>
            <a:avLst/>
            <a:gdLst/>
            <a:ahLst/>
            <a:cxnLst/>
            <a:rect l="l" t="t" r="r" b="b"/>
            <a:pathLst>
              <a:path w="1123950" h="1141730">
                <a:moveTo>
                  <a:pt x="561975" y="1141730"/>
                </a:moveTo>
                <a:lnTo>
                  <a:pt x="513556" y="1140460"/>
                </a:lnTo>
                <a:lnTo>
                  <a:pt x="466267" y="1134110"/>
                </a:lnTo>
                <a:lnTo>
                  <a:pt x="420278" y="1123950"/>
                </a:lnTo>
                <a:lnTo>
                  <a:pt x="375759" y="1109980"/>
                </a:lnTo>
                <a:lnTo>
                  <a:pt x="332881" y="1092200"/>
                </a:lnTo>
                <a:lnTo>
                  <a:pt x="291812" y="1071880"/>
                </a:lnTo>
                <a:lnTo>
                  <a:pt x="252724" y="1047750"/>
                </a:lnTo>
                <a:lnTo>
                  <a:pt x="215787" y="1021080"/>
                </a:lnTo>
                <a:lnTo>
                  <a:pt x="181169" y="990600"/>
                </a:lnTo>
                <a:lnTo>
                  <a:pt x="149042" y="957580"/>
                </a:lnTo>
                <a:lnTo>
                  <a:pt x="119574" y="923290"/>
                </a:lnTo>
                <a:lnTo>
                  <a:pt x="92937" y="885190"/>
                </a:lnTo>
                <a:lnTo>
                  <a:pt x="69300" y="845820"/>
                </a:lnTo>
                <a:lnTo>
                  <a:pt x="48833" y="803910"/>
                </a:lnTo>
                <a:lnTo>
                  <a:pt x="31706" y="760730"/>
                </a:lnTo>
                <a:lnTo>
                  <a:pt x="18090" y="715010"/>
                </a:lnTo>
                <a:lnTo>
                  <a:pt x="8153" y="668020"/>
                </a:lnTo>
                <a:lnTo>
                  <a:pt x="2066" y="619760"/>
                </a:lnTo>
                <a:lnTo>
                  <a:pt x="0" y="570230"/>
                </a:lnTo>
                <a:lnTo>
                  <a:pt x="2066" y="521970"/>
                </a:lnTo>
                <a:lnTo>
                  <a:pt x="8153" y="473710"/>
                </a:lnTo>
                <a:lnTo>
                  <a:pt x="18090" y="426720"/>
                </a:lnTo>
                <a:lnTo>
                  <a:pt x="31706" y="381000"/>
                </a:lnTo>
                <a:lnTo>
                  <a:pt x="48833" y="337820"/>
                </a:lnTo>
                <a:lnTo>
                  <a:pt x="69300" y="295910"/>
                </a:lnTo>
                <a:lnTo>
                  <a:pt x="92937" y="256540"/>
                </a:lnTo>
                <a:lnTo>
                  <a:pt x="119574" y="218440"/>
                </a:lnTo>
                <a:lnTo>
                  <a:pt x="149042" y="184150"/>
                </a:lnTo>
                <a:lnTo>
                  <a:pt x="181169" y="151130"/>
                </a:lnTo>
                <a:lnTo>
                  <a:pt x="215787" y="120650"/>
                </a:lnTo>
                <a:lnTo>
                  <a:pt x="252724" y="93980"/>
                </a:lnTo>
                <a:lnTo>
                  <a:pt x="291812" y="69850"/>
                </a:lnTo>
                <a:lnTo>
                  <a:pt x="332881" y="49530"/>
                </a:lnTo>
                <a:lnTo>
                  <a:pt x="375759" y="31750"/>
                </a:lnTo>
                <a:lnTo>
                  <a:pt x="420278" y="17780"/>
                </a:lnTo>
                <a:lnTo>
                  <a:pt x="466267" y="7620"/>
                </a:lnTo>
                <a:lnTo>
                  <a:pt x="513556" y="1270"/>
                </a:lnTo>
                <a:lnTo>
                  <a:pt x="561975" y="0"/>
                </a:lnTo>
                <a:lnTo>
                  <a:pt x="610394" y="1270"/>
                </a:lnTo>
                <a:lnTo>
                  <a:pt x="657683" y="7620"/>
                </a:lnTo>
                <a:lnTo>
                  <a:pt x="703672" y="17780"/>
                </a:lnTo>
                <a:lnTo>
                  <a:pt x="748190" y="31750"/>
                </a:lnTo>
                <a:lnTo>
                  <a:pt x="791068" y="49530"/>
                </a:lnTo>
                <a:lnTo>
                  <a:pt x="832136" y="69850"/>
                </a:lnTo>
                <a:lnTo>
                  <a:pt x="594626" y="69850"/>
                </a:lnTo>
                <a:lnTo>
                  <a:pt x="594626" y="71120"/>
                </a:lnTo>
                <a:lnTo>
                  <a:pt x="525882" y="71120"/>
                </a:lnTo>
                <a:lnTo>
                  <a:pt x="505124" y="72390"/>
                </a:lnTo>
                <a:lnTo>
                  <a:pt x="464395" y="78740"/>
                </a:lnTo>
                <a:lnTo>
                  <a:pt x="426568" y="119380"/>
                </a:lnTo>
                <a:lnTo>
                  <a:pt x="348100" y="119380"/>
                </a:lnTo>
                <a:lnTo>
                  <a:pt x="315755" y="135890"/>
                </a:lnTo>
                <a:lnTo>
                  <a:pt x="284885" y="156210"/>
                </a:lnTo>
                <a:lnTo>
                  <a:pt x="255601" y="177800"/>
                </a:lnTo>
                <a:lnTo>
                  <a:pt x="228012" y="201930"/>
                </a:lnTo>
                <a:lnTo>
                  <a:pt x="990187" y="201930"/>
                </a:lnTo>
                <a:lnTo>
                  <a:pt x="1004375" y="218440"/>
                </a:lnTo>
                <a:lnTo>
                  <a:pt x="1031012" y="256540"/>
                </a:lnTo>
                <a:lnTo>
                  <a:pt x="1040162" y="271780"/>
                </a:lnTo>
                <a:lnTo>
                  <a:pt x="166096" y="271780"/>
                </a:lnTo>
                <a:lnTo>
                  <a:pt x="140855" y="309880"/>
                </a:lnTo>
                <a:lnTo>
                  <a:pt x="119042" y="350520"/>
                </a:lnTo>
                <a:lnTo>
                  <a:pt x="100868" y="392430"/>
                </a:lnTo>
                <a:lnTo>
                  <a:pt x="86548" y="436880"/>
                </a:lnTo>
                <a:lnTo>
                  <a:pt x="76293" y="482600"/>
                </a:lnTo>
                <a:lnTo>
                  <a:pt x="70317" y="530860"/>
                </a:lnTo>
                <a:lnTo>
                  <a:pt x="218335" y="530860"/>
                </a:lnTo>
                <a:lnTo>
                  <a:pt x="237587" y="600710"/>
                </a:lnTo>
                <a:lnTo>
                  <a:pt x="69642" y="600710"/>
                </a:lnTo>
                <a:lnTo>
                  <a:pt x="75248" y="651510"/>
                </a:lnTo>
                <a:lnTo>
                  <a:pt x="85837" y="702310"/>
                </a:lnTo>
                <a:lnTo>
                  <a:pt x="101145" y="749300"/>
                </a:lnTo>
                <a:lnTo>
                  <a:pt x="120908" y="795020"/>
                </a:lnTo>
                <a:lnTo>
                  <a:pt x="144861" y="838200"/>
                </a:lnTo>
                <a:lnTo>
                  <a:pt x="1058371" y="838200"/>
                </a:lnTo>
                <a:lnTo>
                  <a:pt x="1054650" y="845820"/>
                </a:lnTo>
                <a:lnTo>
                  <a:pt x="1031012" y="885190"/>
                </a:lnTo>
                <a:lnTo>
                  <a:pt x="1015030" y="908050"/>
                </a:lnTo>
                <a:lnTo>
                  <a:pt x="197233" y="908050"/>
                </a:lnTo>
                <a:lnTo>
                  <a:pt x="227105" y="938530"/>
                </a:lnTo>
                <a:lnTo>
                  <a:pt x="259457" y="966470"/>
                </a:lnTo>
                <a:lnTo>
                  <a:pt x="294107" y="991870"/>
                </a:lnTo>
                <a:lnTo>
                  <a:pt x="330872" y="1013460"/>
                </a:lnTo>
                <a:lnTo>
                  <a:pt x="411544" y="1013460"/>
                </a:lnTo>
                <a:lnTo>
                  <a:pt x="415765" y="1021080"/>
                </a:lnTo>
                <a:lnTo>
                  <a:pt x="438305" y="1056640"/>
                </a:lnTo>
                <a:lnTo>
                  <a:pt x="459707" y="1061720"/>
                </a:lnTo>
                <a:lnTo>
                  <a:pt x="503519" y="1069340"/>
                </a:lnTo>
                <a:lnTo>
                  <a:pt x="525882" y="1070610"/>
                </a:lnTo>
                <a:lnTo>
                  <a:pt x="594626" y="1070610"/>
                </a:lnTo>
                <a:lnTo>
                  <a:pt x="594626" y="1071880"/>
                </a:lnTo>
                <a:lnTo>
                  <a:pt x="832136" y="1071880"/>
                </a:lnTo>
                <a:lnTo>
                  <a:pt x="791068" y="1092200"/>
                </a:lnTo>
                <a:lnTo>
                  <a:pt x="748190" y="1109980"/>
                </a:lnTo>
                <a:lnTo>
                  <a:pt x="703672" y="1123950"/>
                </a:lnTo>
                <a:lnTo>
                  <a:pt x="657683" y="1134110"/>
                </a:lnTo>
                <a:lnTo>
                  <a:pt x="610394" y="1140460"/>
                </a:lnTo>
                <a:lnTo>
                  <a:pt x="561975" y="1141730"/>
                </a:lnTo>
                <a:close/>
              </a:path>
              <a:path w="1123950" h="1141730">
                <a:moveTo>
                  <a:pt x="802303" y="201930"/>
                </a:moveTo>
                <a:lnTo>
                  <a:pt x="729083" y="201930"/>
                </a:lnTo>
                <a:lnTo>
                  <a:pt x="713973" y="162560"/>
                </a:lnTo>
                <a:lnTo>
                  <a:pt x="700038" y="129540"/>
                </a:lnTo>
                <a:lnTo>
                  <a:pt x="678733" y="83820"/>
                </a:lnTo>
                <a:lnTo>
                  <a:pt x="637260" y="74930"/>
                </a:lnTo>
                <a:lnTo>
                  <a:pt x="594626" y="69850"/>
                </a:lnTo>
                <a:lnTo>
                  <a:pt x="832136" y="69850"/>
                </a:lnTo>
                <a:lnTo>
                  <a:pt x="871224" y="93980"/>
                </a:lnTo>
                <a:lnTo>
                  <a:pt x="901126" y="115570"/>
                </a:lnTo>
                <a:lnTo>
                  <a:pt x="769401" y="115570"/>
                </a:lnTo>
                <a:lnTo>
                  <a:pt x="777250" y="134620"/>
                </a:lnTo>
                <a:lnTo>
                  <a:pt x="785421" y="156210"/>
                </a:lnTo>
                <a:lnTo>
                  <a:pt x="793807" y="177800"/>
                </a:lnTo>
                <a:lnTo>
                  <a:pt x="802303" y="201930"/>
                </a:lnTo>
                <a:close/>
              </a:path>
              <a:path w="1123950" h="1141730">
                <a:moveTo>
                  <a:pt x="594626" y="201930"/>
                </a:moveTo>
                <a:lnTo>
                  <a:pt x="525882" y="201930"/>
                </a:lnTo>
                <a:lnTo>
                  <a:pt x="525882" y="71120"/>
                </a:lnTo>
                <a:lnTo>
                  <a:pt x="594626" y="71120"/>
                </a:lnTo>
                <a:lnTo>
                  <a:pt x="594626" y="201930"/>
                </a:lnTo>
                <a:close/>
              </a:path>
              <a:path w="1123950" h="1141730">
                <a:moveTo>
                  <a:pt x="990187" y="201930"/>
                </a:moveTo>
                <a:lnTo>
                  <a:pt x="895939" y="201930"/>
                </a:lnTo>
                <a:lnTo>
                  <a:pt x="866964" y="176530"/>
                </a:lnTo>
                <a:lnTo>
                  <a:pt x="836131" y="153670"/>
                </a:lnTo>
                <a:lnTo>
                  <a:pt x="803567" y="133350"/>
                </a:lnTo>
                <a:lnTo>
                  <a:pt x="769401" y="115570"/>
                </a:lnTo>
                <a:lnTo>
                  <a:pt x="901126" y="115570"/>
                </a:lnTo>
                <a:lnTo>
                  <a:pt x="908162" y="120650"/>
                </a:lnTo>
                <a:lnTo>
                  <a:pt x="942780" y="151130"/>
                </a:lnTo>
                <a:lnTo>
                  <a:pt x="974908" y="184150"/>
                </a:lnTo>
                <a:lnTo>
                  <a:pt x="990187" y="201930"/>
                </a:lnTo>
                <a:close/>
              </a:path>
              <a:path w="1123950" h="1141730">
                <a:moveTo>
                  <a:pt x="390727" y="201930"/>
                </a:moveTo>
                <a:lnTo>
                  <a:pt x="314435" y="201930"/>
                </a:lnTo>
                <a:lnTo>
                  <a:pt x="323203" y="179070"/>
                </a:lnTo>
                <a:lnTo>
                  <a:pt x="331809" y="157480"/>
                </a:lnTo>
                <a:lnTo>
                  <a:pt x="340144" y="137160"/>
                </a:lnTo>
                <a:lnTo>
                  <a:pt x="348100" y="119380"/>
                </a:lnTo>
                <a:lnTo>
                  <a:pt x="426568" y="119380"/>
                </a:lnTo>
                <a:lnTo>
                  <a:pt x="424086" y="124460"/>
                </a:lnTo>
                <a:lnTo>
                  <a:pt x="408428" y="158750"/>
                </a:lnTo>
                <a:lnTo>
                  <a:pt x="390727" y="201930"/>
                </a:lnTo>
                <a:close/>
              </a:path>
              <a:path w="1123950" h="1141730">
                <a:moveTo>
                  <a:pt x="329907" y="407670"/>
                </a:moveTo>
                <a:lnTo>
                  <a:pt x="257204" y="407670"/>
                </a:lnTo>
                <a:lnTo>
                  <a:pt x="259130" y="398780"/>
                </a:lnTo>
                <a:lnTo>
                  <a:pt x="260156" y="393700"/>
                </a:lnTo>
                <a:lnTo>
                  <a:pt x="267098" y="360680"/>
                </a:lnTo>
                <a:lnTo>
                  <a:pt x="274623" y="330200"/>
                </a:lnTo>
                <a:lnTo>
                  <a:pt x="282618" y="300990"/>
                </a:lnTo>
                <a:lnTo>
                  <a:pt x="290974" y="271780"/>
                </a:lnTo>
                <a:lnTo>
                  <a:pt x="365811" y="271780"/>
                </a:lnTo>
                <a:lnTo>
                  <a:pt x="356006" y="303530"/>
                </a:lnTo>
                <a:lnTo>
                  <a:pt x="346626" y="336550"/>
                </a:lnTo>
                <a:lnTo>
                  <a:pt x="337863" y="372110"/>
                </a:lnTo>
                <a:lnTo>
                  <a:pt x="329907" y="407670"/>
                </a:lnTo>
                <a:close/>
              </a:path>
              <a:path w="1123950" h="1141730">
                <a:moveTo>
                  <a:pt x="594626" y="407670"/>
                </a:moveTo>
                <a:lnTo>
                  <a:pt x="525882" y="407670"/>
                </a:lnTo>
                <a:lnTo>
                  <a:pt x="525882" y="271780"/>
                </a:lnTo>
                <a:lnTo>
                  <a:pt x="594626" y="271780"/>
                </a:lnTo>
                <a:lnTo>
                  <a:pt x="594626" y="407670"/>
                </a:lnTo>
                <a:close/>
              </a:path>
              <a:path w="1123950" h="1141730">
                <a:moveTo>
                  <a:pt x="855589" y="407670"/>
                </a:moveTo>
                <a:lnTo>
                  <a:pt x="785715" y="407670"/>
                </a:lnTo>
                <a:lnTo>
                  <a:pt x="784515" y="401320"/>
                </a:lnTo>
                <a:lnTo>
                  <a:pt x="783874" y="398780"/>
                </a:lnTo>
                <a:lnTo>
                  <a:pt x="776876" y="364490"/>
                </a:lnTo>
                <a:lnTo>
                  <a:pt x="769206" y="332740"/>
                </a:lnTo>
                <a:lnTo>
                  <a:pt x="761009" y="300990"/>
                </a:lnTo>
                <a:lnTo>
                  <a:pt x="752428" y="271780"/>
                </a:lnTo>
                <a:lnTo>
                  <a:pt x="824255" y="271780"/>
                </a:lnTo>
                <a:lnTo>
                  <a:pt x="838353" y="325120"/>
                </a:lnTo>
                <a:lnTo>
                  <a:pt x="850896" y="382270"/>
                </a:lnTo>
                <a:lnTo>
                  <a:pt x="854466" y="401320"/>
                </a:lnTo>
                <a:lnTo>
                  <a:pt x="855589" y="407670"/>
                </a:lnTo>
                <a:close/>
              </a:path>
              <a:path w="1123950" h="1141730">
                <a:moveTo>
                  <a:pt x="1122374" y="533400"/>
                </a:moveTo>
                <a:lnTo>
                  <a:pt x="1053872" y="533400"/>
                </a:lnTo>
                <a:lnTo>
                  <a:pt x="1048102" y="486410"/>
                </a:lnTo>
                <a:lnTo>
                  <a:pt x="1037945" y="439420"/>
                </a:lnTo>
                <a:lnTo>
                  <a:pt x="1023621" y="393700"/>
                </a:lnTo>
                <a:lnTo>
                  <a:pt x="1005351" y="351790"/>
                </a:lnTo>
                <a:lnTo>
                  <a:pt x="983354" y="309880"/>
                </a:lnTo>
                <a:lnTo>
                  <a:pt x="957851" y="271780"/>
                </a:lnTo>
                <a:lnTo>
                  <a:pt x="1040162" y="271780"/>
                </a:lnTo>
                <a:lnTo>
                  <a:pt x="1075117" y="337820"/>
                </a:lnTo>
                <a:lnTo>
                  <a:pt x="1092244" y="381000"/>
                </a:lnTo>
                <a:lnTo>
                  <a:pt x="1105861" y="426720"/>
                </a:lnTo>
                <a:lnTo>
                  <a:pt x="1115798" y="473710"/>
                </a:lnTo>
                <a:lnTo>
                  <a:pt x="1121884" y="521970"/>
                </a:lnTo>
                <a:lnTo>
                  <a:pt x="1122374" y="533400"/>
                </a:lnTo>
                <a:close/>
              </a:path>
              <a:path w="1123950" h="1141730">
                <a:moveTo>
                  <a:pt x="218335" y="530860"/>
                </a:moveTo>
                <a:lnTo>
                  <a:pt x="140925" y="530860"/>
                </a:lnTo>
                <a:lnTo>
                  <a:pt x="140925" y="450850"/>
                </a:lnTo>
                <a:lnTo>
                  <a:pt x="144179" y="434340"/>
                </a:lnTo>
                <a:lnTo>
                  <a:pt x="153040" y="420370"/>
                </a:lnTo>
                <a:lnTo>
                  <a:pt x="166155" y="411480"/>
                </a:lnTo>
                <a:lnTo>
                  <a:pt x="182170" y="407670"/>
                </a:lnTo>
                <a:lnTo>
                  <a:pt x="931468" y="407670"/>
                </a:lnTo>
                <a:lnTo>
                  <a:pt x="947483" y="411480"/>
                </a:lnTo>
                <a:lnTo>
                  <a:pt x="960598" y="420370"/>
                </a:lnTo>
                <a:lnTo>
                  <a:pt x="969459" y="434340"/>
                </a:lnTo>
                <a:lnTo>
                  <a:pt x="972714" y="450850"/>
                </a:lnTo>
                <a:lnTo>
                  <a:pt x="972714" y="458470"/>
                </a:lnTo>
                <a:lnTo>
                  <a:pt x="198383" y="458470"/>
                </a:lnTo>
                <a:lnTo>
                  <a:pt x="218335" y="530860"/>
                </a:lnTo>
                <a:close/>
              </a:path>
              <a:path w="1123950" h="1141730">
                <a:moveTo>
                  <a:pt x="278199" y="562610"/>
                </a:moveTo>
                <a:lnTo>
                  <a:pt x="252885" y="458470"/>
                </a:lnTo>
                <a:lnTo>
                  <a:pt x="310321" y="458470"/>
                </a:lnTo>
                <a:lnTo>
                  <a:pt x="278199" y="562610"/>
                </a:lnTo>
                <a:close/>
              </a:path>
              <a:path w="1123950" h="1141730">
                <a:moveTo>
                  <a:pt x="384857" y="562610"/>
                </a:moveTo>
                <a:lnTo>
                  <a:pt x="352735" y="458470"/>
                </a:lnTo>
                <a:lnTo>
                  <a:pt x="410170" y="458470"/>
                </a:lnTo>
                <a:lnTo>
                  <a:pt x="384857" y="562610"/>
                </a:lnTo>
                <a:close/>
              </a:path>
              <a:path w="1123950" h="1141730">
                <a:moveTo>
                  <a:pt x="505208" y="562610"/>
                </a:moveTo>
                <a:lnTo>
                  <a:pt x="479894" y="458470"/>
                </a:lnTo>
                <a:lnTo>
                  <a:pt x="537329" y="458470"/>
                </a:lnTo>
                <a:lnTo>
                  <a:pt x="505208" y="562610"/>
                </a:lnTo>
                <a:close/>
              </a:path>
              <a:path w="1123950" h="1141730">
                <a:moveTo>
                  <a:pt x="611865" y="562610"/>
                </a:moveTo>
                <a:lnTo>
                  <a:pt x="579744" y="458470"/>
                </a:lnTo>
                <a:lnTo>
                  <a:pt x="637179" y="458470"/>
                </a:lnTo>
                <a:lnTo>
                  <a:pt x="611865" y="562610"/>
                </a:lnTo>
                <a:close/>
              </a:path>
              <a:path w="1123950" h="1141730">
                <a:moveTo>
                  <a:pt x="732216" y="562610"/>
                </a:moveTo>
                <a:lnTo>
                  <a:pt x="706903" y="458470"/>
                </a:lnTo>
                <a:lnTo>
                  <a:pt x="764338" y="458470"/>
                </a:lnTo>
                <a:lnTo>
                  <a:pt x="732216" y="562610"/>
                </a:lnTo>
                <a:close/>
              </a:path>
              <a:path w="1123950" h="1141730">
                <a:moveTo>
                  <a:pt x="838874" y="562610"/>
                </a:moveTo>
                <a:lnTo>
                  <a:pt x="806753" y="458470"/>
                </a:lnTo>
                <a:lnTo>
                  <a:pt x="864192" y="458470"/>
                </a:lnTo>
                <a:lnTo>
                  <a:pt x="838874" y="562610"/>
                </a:lnTo>
                <a:close/>
              </a:path>
              <a:path w="1123950" h="1141730">
                <a:moveTo>
                  <a:pt x="972714" y="665480"/>
                </a:moveTo>
                <a:lnTo>
                  <a:pt x="842012" y="665480"/>
                </a:lnTo>
                <a:lnTo>
                  <a:pt x="842479" y="664210"/>
                </a:lnTo>
                <a:lnTo>
                  <a:pt x="861984" y="664210"/>
                </a:lnTo>
                <a:lnTo>
                  <a:pt x="918690" y="458470"/>
                </a:lnTo>
                <a:lnTo>
                  <a:pt x="972714" y="458470"/>
                </a:lnTo>
                <a:lnTo>
                  <a:pt x="972714" y="533400"/>
                </a:lnTo>
                <a:lnTo>
                  <a:pt x="1122374" y="533400"/>
                </a:lnTo>
                <a:lnTo>
                  <a:pt x="1123951" y="570230"/>
                </a:lnTo>
                <a:lnTo>
                  <a:pt x="1122573" y="603250"/>
                </a:lnTo>
                <a:lnTo>
                  <a:pt x="972714" y="603250"/>
                </a:lnTo>
                <a:lnTo>
                  <a:pt x="972714" y="665480"/>
                </a:lnTo>
                <a:close/>
              </a:path>
              <a:path w="1123950" h="1141730">
                <a:moveTo>
                  <a:pt x="482098" y="664210"/>
                </a:moveTo>
                <a:lnTo>
                  <a:pt x="407967" y="664210"/>
                </a:lnTo>
                <a:lnTo>
                  <a:pt x="445032" y="529590"/>
                </a:lnTo>
                <a:lnTo>
                  <a:pt x="482098" y="664210"/>
                </a:lnTo>
                <a:close/>
              </a:path>
              <a:path w="1123950" h="1141730">
                <a:moveTo>
                  <a:pt x="709110" y="664210"/>
                </a:moveTo>
                <a:lnTo>
                  <a:pt x="634975" y="664210"/>
                </a:lnTo>
                <a:lnTo>
                  <a:pt x="672041" y="529590"/>
                </a:lnTo>
                <a:lnTo>
                  <a:pt x="709110" y="664210"/>
                </a:lnTo>
                <a:close/>
              </a:path>
              <a:path w="1123950" h="1141730">
                <a:moveTo>
                  <a:pt x="365938" y="664210"/>
                </a:moveTo>
                <a:lnTo>
                  <a:pt x="297118" y="664210"/>
                </a:lnTo>
                <a:lnTo>
                  <a:pt x="331528" y="552450"/>
                </a:lnTo>
                <a:lnTo>
                  <a:pt x="365938" y="664210"/>
                </a:lnTo>
                <a:close/>
              </a:path>
              <a:path w="1123950" h="1141730">
                <a:moveTo>
                  <a:pt x="592947" y="664210"/>
                </a:moveTo>
                <a:lnTo>
                  <a:pt x="524126" y="664210"/>
                </a:lnTo>
                <a:lnTo>
                  <a:pt x="558537" y="552450"/>
                </a:lnTo>
                <a:lnTo>
                  <a:pt x="592947" y="664210"/>
                </a:lnTo>
                <a:close/>
              </a:path>
              <a:path w="1123950" h="1141730">
                <a:moveTo>
                  <a:pt x="819959" y="664210"/>
                </a:moveTo>
                <a:lnTo>
                  <a:pt x="751135" y="664210"/>
                </a:lnTo>
                <a:lnTo>
                  <a:pt x="785545" y="552450"/>
                </a:lnTo>
                <a:lnTo>
                  <a:pt x="819959" y="664210"/>
                </a:lnTo>
                <a:close/>
              </a:path>
              <a:path w="1123950" h="1141730">
                <a:moveTo>
                  <a:pt x="931468" y="708660"/>
                </a:moveTo>
                <a:lnTo>
                  <a:pt x="182170" y="708660"/>
                </a:lnTo>
                <a:lnTo>
                  <a:pt x="166155" y="706120"/>
                </a:lnTo>
                <a:lnTo>
                  <a:pt x="153040" y="695960"/>
                </a:lnTo>
                <a:lnTo>
                  <a:pt x="144179" y="683260"/>
                </a:lnTo>
                <a:lnTo>
                  <a:pt x="140925" y="666750"/>
                </a:lnTo>
                <a:lnTo>
                  <a:pt x="140925" y="600710"/>
                </a:lnTo>
                <a:lnTo>
                  <a:pt x="237587" y="600710"/>
                </a:lnTo>
                <a:lnTo>
                  <a:pt x="255089" y="664210"/>
                </a:lnTo>
                <a:lnTo>
                  <a:pt x="274594" y="664210"/>
                </a:lnTo>
                <a:lnTo>
                  <a:pt x="275061" y="665480"/>
                </a:lnTo>
                <a:lnTo>
                  <a:pt x="972714" y="665480"/>
                </a:lnTo>
                <a:lnTo>
                  <a:pt x="972714" y="666750"/>
                </a:lnTo>
                <a:lnTo>
                  <a:pt x="969459" y="683260"/>
                </a:lnTo>
                <a:lnTo>
                  <a:pt x="960598" y="695960"/>
                </a:lnTo>
                <a:lnTo>
                  <a:pt x="947483" y="706120"/>
                </a:lnTo>
                <a:lnTo>
                  <a:pt x="931468" y="708660"/>
                </a:lnTo>
                <a:close/>
              </a:path>
              <a:path w="1123950" h="1141730">
                <a:moveTo>
                  <a:pt x="1058371" y="838200"/>
                </a:moveTo>
                <a:lnTo>
                  <a:pt x="979089" y="838200"/>
                </a:lnTo>
                <a:lnTo>
                  <a:pt x="1002765" y="796290"/>
                </a:lnTo>
                <a:lnTo>
                  <a:pt x="1022360" y="750570"/>
                </a:lnTo>
                <a:lnTo>
                  <a:pt x="1037619" y="703580"/>
                </a:lnTo>
                <a:lnTo>
                  <a:pt x="1048286" y="654050"/>
                </a:lnTo>
                <a:lnTo>
                  <a:pt x="1054108" y="604520"/>
                </a:lnTo>
                <a:lnTo>
                  <a:pt x="972714" y="603250"/>
                </a:lnTo>
                <a:lnTo>
                  <a:pt x="1122573" y="603250"/>
                </a:lnTo>
                <a:lnTo>
                  <a:pt x="1115798" y="668020"/>
                </a:lnTo>
                <a:lnTo>
                  <a:pt x="1105861" y="715010"/>
                </a:lnTo>
                <a:lnTo>
                  <a:pt x="1092244" y="760730"/>
                </a:lnTo>
                <a:lnTo>
                  <a:pt x="1075117" y="803910"/>
                </a:lnTo>
                <a:lnTo>
                  <a:pt x="1058371" y="838200"/>
                </a:lnTo>
                <a:close/>
              </a:path>
              <a:path w="1123950" h="1141730">
                <a:moveTo>
                  <a:pt x="387994" y="665480"/>
                </a:moveTo>
                <a:lnTo>
                  <a:pt x="275061" y="665480"/>
                </a:lnTo>
                <a:lnTo>
                  <a:pt x="275652" y="664210"/>
                </a:lnTo>
                <a:lnTo>
                  <a:pt x="387404" y="664210"/>
                </a:lnTo>
                <a:lnTo>
                  <a:pt x="387994" y="665480"/>
                </a:lnTo>
                <a:close/>
              </a:path>
              <a:path w="1123950" h="1141730">
                <a:moveTo>
                  <a:pt x="502070" y="665480"/>
                </a:moveTo>
                <a:lnTo>
                  <a:pt x="387994" y="665480"/>
                </a:lnTo>
                <a:lnTo>
                  <a:pt x="388461" y="664210"/>
                </a:lnTo>
                <a:lnTo>
                  <a:pt x="501603" y="664210"/>
                </a:lnTo>
                <a:lnTo>
                  <a:pt x="502070" y="665480"/>
                </a:lnTo>
                <a:close/>
              </a:path>
              <a:path w="1123950" h="1141730">
                <a:moveTo>
                  <a:pt x="615003" y="665480"/>
                </a:moveTo>
                <a:lnTo>
                  <a:pt x="502070" y="665480"/>
                </a:lnTo>
                <a:lnTo>
                  <a:pt x="502660" y="664210"/>
                </a:lnTo>
                <a:lnTo>
                  <a:pt x="614413" y="664210"/>
                </a:lnTo>
                <a:lnTo>
                  <a:pt x="615003" y="665480"/>
                </a:lnTo>
                <a:close/>
              </a:path>
              <a:path w="1123950" h="1141730">
                <a:moveTo>
                  <a:pt x="729079" y="665480"/>
                </a:moveTo>
                <a:lnTo>
                  <a:pt x="615003" y="665480"/>
                </a:lnTo>
                <a:lnTo>
                  <a:pt x="615470" y="664210"/>
                </a:lnTo>
                <a:lnTo>
                  <a:pt x="728612" y="664210"/>
                </a:lnTo>
                <a:lnTo>
                  <a:pt x="729079" y="665480"/>
                </a:lnTo>
                <a:close/>
              </a:path>
              <a:path w="1123950" h="1141730">
                <a:moveTo>
                  <a:pt x="842012" y="665480"/>
                </a:moveTo>
                <a:lnTo>
                  <a:pt x="729079" y="665480"/>
                </a:lnTo>
                <a:lnTo>
                  <a:pt x="729673" y="664210"/>
                </a:lnTo>
                <a:lnTo>
                  <a:pt x="841421" y="664210"/>
                </a:lnTo>
                <a:lnTo>
                  <a:pt x="842012" y="665480"/>
                </a:lnTo>
                <a:close/>
              </a:path>
              <a:path w="1123950" h="1141730">
                <a:moveTo>
                  <a:pt x="337745" y="838200"/>
                </a:moveTo>
                <a:lnTo>
                  <a:pt x="264379" y="838200"/>
                </a:lnTo>
                <a:lnTo>
                  <a:pt x="258316" y="812800"/>
                </a:lnTo>
                <a:lnTo>
                  <a:pt x="248458" y="760730"/>
                </a:lnTo>
                <a:lnTo>
                  <a:pt x="243157" y="721360"/>
                </a:lnTo>
                <a:lnTo>
                  <a:pt x="241813" y="708660"/>
                </a:lnTo>
                <a:lnTo>
                  <a:pt x="313142" y="708660"/>
                </a:lnTo>
                <a:lnTo>
                  <a:pt x="317345" y="741680"/>
                </a:lnTo>
                <a:lnTo>
                  <a:pt x="322846" y="774700"/>
                </a:lnTo>
                <a:lnTo>
                  <a:pt x="329646" y="806450"/>
                </a:lnTo>
                <a:lnTo>
                  <a:pt x="337745" y="838200"/>
                </a:lnTo>
                <a:close/>
              </a:path>
              <a:path w="1123950" h="1141730">
                <a:moveTo>
                  <a:pt x="594626" y="838200"/>
                </a:moveTo>
                <a:lnTo>
                  <a:pt x="525882" y="838200"/>
                </a:lnTo>
                <a:lnTo>
                  <a:pt x="525882" y="708660"/>
                </a:lnTo>
                <a:lnTo>
                  <a:pt x="594626" y="708660"/>
                </a:lnTo>
                <a:lnTo>
                  <a:pt x="594626" y="838200"/>
                </a:lnTo>
                <a:close/>
              </a:path>
              <a:path w="1123950" h="1141730">
                <a:moveTo>
                  <a:pt x="844161" y="838200"/>
                </a:moveTo>
                <a:lnTo>
                  <a:pt x="773323" y="838200"/>
                </a:lnTo>
                <a:lnTo>
                  <a:pt x="781580" y="806450"/>
                </a:lnTo>
                <a:lnTo>
                  <a:pt x="788578" y="774700"/>
                </a:lnTo>
                <a:lnTo>
                  <a:pt x="794317" y="741680"/>
                </a:lnTo>
                <a:lnTo>
                  <a:pt x="798794" y="708660"/>
                </a:lnTo>
                <a:lnTo>
                  <a:pt x="867530" y="708660"/>
                </a:lnTo>
                <a:lnTo>
                  <a:pt x="861730" y="753110"/>
                </a:lnTo>
                <a:lnTo>
                  <a:pt x="850898" y="810260"/>
                </a:lnTo>
                <a:lnTo>
                  <a:pt x="844161" y="838200"/>
                </a:lnTo>
                <a:close/>
              </a:path>
              <a:path w="1123950" h="1141730">
                <a:moveTo>
                  <a:pt x="411544" y="1013460"/>
                </a:moveTo>
                <a:lnTo>
                  <a:pt x="330872" y="1013460"/>
                </a:lnTo>
                <a:lnTo>
                  <a:pt x="318119" y="988060"/>
                </a:lnTo>
                <a:lnTo>
                  <a:pt x="306278" y="961390"/>
                </a:lnTo>
                <a:lnTo>
                  <a:pt x="295362" y="934720"/>
                </a:lnTo>
                <a:lnTo>
                  <a:pt x="285381" y="908050"/>
                </a:lnTo>
                <a:lnTo>
                  <a:pt x="360983" y="908050"/>
                </a:lnTo>
                <a:lnTo>
                  <a:pt x="377101" y="946150"/>
                </a:lnTo>
                <a:lnTo>
                  <a:pt x="395363" y="984250"/>
                </a:lnTo>
                <a:lnTo>
                  <a:pt x="411544" y="1013460"/>
                </a:lnTo>
                <a:close/>
              </a:path>
              <a:path w="1123950" h="1141730">
                <a:moveTo>
                  <a:pt x="594626" y="1070610"/>
                </a:moveTo>
                <a:lnTo>
                  <a:pt x="525882" y="1070610"/>
                </a:lnTo>
                <a:lnTo>
                  <a:pt x="525882" y="908050"/>
                </a:lnTo>
                <a:lnTo>
                  <a:pt x="594626" y="908050"/>
                </a:lnTo>
                <a:lnTo>
                  <a:pt x="594626" y="1070610"/>
                </a:lnTo>
                <a:close/>
              </a:path>
              <a:path w="1123950" h="1141730">
                <a:moveTo>
                  <a:pt x="832136" y="1071880"/>
                </a:moveTo>
                <a:lnTo>
                  <a:pt x="594626" y="1071880"/>
                </a:lnTo>
                <a:lnTo>
                  <a:pt x="636002" y="1066800"/>
                </a:lnTo>
                <a:lnTo>
                  <a:pt x="676294" y="1059180"/>
                </a:lnTo>
                <a:lnTo>
                  <a:pt x="672712" y="1056640"/>
                </a:lnTo>
                <a:lnTo>
                  <a:pt x="695127" y="1021080"/>
                </a:lnTo>
                <a:lnTo>
                  <a:pt x="715454" y="984250"/>
                </a:lnTo>
                <a:lnTo>
                  <a:pt x="733698" y="946150"/>
                </a:lnTo>
                <a:lnTo>
                  <a:pt x="749865" y="908050"/>
                </a:lnTo>
                <a:lnTo>
                  <a:pt x="822946" y="908050"/>
                </a:lnTo>
                <a:lnTo>
                  <a:pt x="811822" y="938530"/>
                </a:lnTo>
                <a:lnTo>
                  <a:pt x="799598" y="967740"/>
                </a:lnTo>
                <a:lnTo>
                  <a:pt x="786276" y="995680"/>
                </a:lnTo>
                <a:lnTo>
                  <a:pt x="771856" y="1024890"/>
                </a:lnTo>
                <a:lnTo>
                  <a:pt x="902885" y="1024890"/>
                </a:lnTo>
                <a:lnTo>
                  <a:pt x="871224" y="1047750"/>
                </a:lnTo>
                <a:lnTo>
                  <a:pt x="832136" y="1071880"/>
                </a:lnTo>
                <a:close/>
              </a:path>
              <a:path w="1123950" h="1141730">
                <a:moveTo>
                  <a:pt x="902885" y="1024890"/>
                </a:moveTo>
                <a:lnTo>
                  <a:pt x="771856" y="1024890"/>
                </a:lnTo>
                <a:lnTo>
                  <a:pt x="814809" y="1000760"/>
                </a:lnTo>
                <a:lnTo>
                  <a:pt x="855115" y="974090"/>
                </a:lnTo>
                <a:lnTo>
                  <a:pt x="892507" y="942340"/>
                </a:lnTo>
                <a:lnTo>
                  <a:pt x="926717" y="908050"/>
                </a:lnTo>
                <a:lnTo>
                  <a:pt x="1015030" y="908050"/>
                </a:lnTo>
                <a:lnTo>
                  <a:pt x="1004375" y="923290"/>
                </a:lnTo>
                <a:lnTo>
                  <a:pt x="974908" y="957580"/>
                </a:lnTo>
                <a:lnTo>
                  <a:pt x="942780" y="990600"/>
                </a:lnTo>
                <a:lnTo>
                  <a:pt x="908162" y="1021080"/>
                </a:lnTo>
                <a:lnTo>
                  <a:pt x="902885" y="10248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6895" cy="221485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331668" y="5471196"/>
            <a:ext cx="15170785" cy="537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3350" spc="-55" dirty="0">
                <a:solidFill>
                  <a:srgbClr val="11B3DF"/>
                </a:solidFill>
                <a:latin typeface="Lucida Sans Unicode"/>
                <a:cs typeface="Lucida Sans Unicode"/>
              </a:rPr>
              <a:t>Conception</a:t>
            </a:r>
            <a:r>
              <a:rPr lang="fr-FR"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lang="fr-FR" sz="3350" spc="40" dirty="0">
                <a:solidFill>
                  <a:srgbClr val="11B3DF"/>
                </a:solidFill>
                <a:latin typeface="Lucida Sans Unicode"/>
                <a:cs typeface="Lucida Sans Unicode"/>
              </a:rPr>
              <a:t>et</a:t>
            </a:r>
            <a:r>
              <a:rPr lang="fr-FR"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125" dirty="0" err="1">
                <a:solidFill>
                  <a:srgbClr val="11B3DF"/>
                </a:solidFill>
                <a:latin typeface="Lucida Sans Unicode"/>
                <a:cs typeface="Lucida Sans Unicode"/>
              </a:rPr>
              <a:t>réalisation</a:t>
            </a:r>
            <a:r>
              <a:rPr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204" dirty="0">
                <a:solidFill>
                  <a:srgbClr val="11B3DF"/>
                </a:solidFill>
                <a:latin typeface="Lucida Sans Unicode"/>
                <a:cs typeface="Lucida Sans Unicode"/>
              </a:rPr>
              <a:t>d’une</a:t>
            </a:r>
            <a:r>
              <a:rPr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105" dirty="0">
                <a:solidFill>
                  <a:srgbClr val="11B3DF"/>
                </a:solidFill>
                <a:latin typeface="Lucida Sans Unicode"/>
                <a:cs typeface="Lucida Sans Unicode"/>
              </a:rPr>
              <a:t>application</a:t>
            </a:r>
            <a:r>
              <a:rPr sz="3350" spc="-415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305" dirty="0">
                <a:solidFill>
                  <a:srgbClr val="11B3DF"/>
                </a:solidFill>
                <a:latin typeface="Lucida Sans Unicode"/>
                <a:cs typeface="Lucida Sans Unicode"/>
              </a:rPr>
              <a:t>WEB</a:t>
            </a:r>
            <a:r>
              <a:rPr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110" dirty="0">
                <a:solidFill>
                  <a:srgbClr val="11B3DF"/>
                </a:solidFill>
                <a:latin typeface="Lucida Sans Unicode"/>
                <a:cs typeface="Lucida Sans Unicode"/>
              </a:rPr>
              <a:t>pour</a:t>
            </a:r>
            <a:r>
              <a:rPr sz="3350" spc="-42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lang="fr-FR" sz="3350" spc="-125" dirty="0">
                <a:solidFill>
                  <a:srgbClr val="11B3DF"/>
                </a:solidFill>
                <a:latin typeface="Lucida Sans Unicode"/>
                <a:cs typeface="Lucida Sans Unicode"/>
              </a:rPr>
              <a:t>crée et générer les NSDs</a:t>
            </a:r>
            <a:endParaRPr sz="3350" dirty="0">
              <a:latin typeface="Lucida Sans Unicode"/>
              <a:cs typeface="Lucida Sans Unicode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82659" y="3897563"/>
            <a:ext cx="17271941" cy="1297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350" b="1" spc="-695" dirty="0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sz="8350" b="1" spc="-570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350" b="1" spc="-710" dirty="0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sz="8350" b="1" spc="-385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350" b="1" spc="-725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350" b="1" spc="-61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35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350" b="1" spc="-61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350" b="1" spc="-585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350" b="1" spc="-43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350" b="1" spc="-10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350" b="1" spc="-530" dirty="0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sz="8350" b="1" spc="-43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350" b="1" spc="-10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350" b="1" spc="-530" dirty="0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sz="8350" b="1" spc="-51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350" b="1" spc="-570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350" b="1" spc="-1125" dirty="0">
                <a:solidFill>
                  <a:srgbClr val="382E2E"/>
                </a:solidFill>
                <a:latin typeface="Tahoma"/>
                <a:cs typeface="Tahoma"/>
              </a:rPr>
              <a:t>j</a:t>
            </a:r>
            <a:r>
              <a:rPr sz="8350" b="1" spc="-725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350" b="1" spc="-9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350" b="1" spc="-10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350" b="1" spc="-530" dirty="0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sz="8350" b="1" spc="-43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350" b="1" spc="-10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lang="fr-FR" sz="8350" b="1" spc="-470" dirty="0">
                <a:solidFill>
                  <a:srgbClr val="382E2E"/>
                </a:solidFill>
                <a:latin typeface="Tahoma"/>
                <a:cs typeface="Tahoma"/>
              </a:rPr>
              <a:t>stage d ’été</a:t>
            </a:r>
            <a:endParaRPr sz="835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59960" y="6769847"/>
            <a:ext cx="2955840" cy="92717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125"/>
              </a:spcBef>
            </a:pPr>
            <a:r>
              <a:rPr sz="3350" spc="140" dirty="0">
                <a:solidFill>
                  <a:srgbClr val="11B3DF"/>
                </a:solidFill>
                <a:latin typeface="Lucida Sans Unicode"/>
                <a:cs typeface="Lucida Sans Unicode"/>
              </a:rPr>
              <a:t>E</a:t>
            </a:r>
            <a:r>
              <a:rPr sz="3350" spc="-250" dirty="0">
                <a:solidFill>
                  <a:srgbClr val="11B3DF"/>
                </a:solidFill>
                <a:latin typeface="Lucida Sans Unicode"/>
                <a:cs typeface="Lucida Sans Unicode"/>
              </a:rPr>
              <a:t>n</a:t>
            </a:r>
            <a:r>
              <a:rPr sz="3350" spc="95" dirty="0">
                <a:solidFill>
                  <a:srgbClr val="11B3DF"/>
                </a:solidFill>
                <a:latin typeface="Lucida Sans Unicode"/>
                <a:cs typeface="Lucida Sans Unicode"/>
              </a:rPr>
              <a:t>c</a:t>
            </a:r>
            <a:r>
              <a:rPr sz="3350" spc="-145" dirty="0">
                <a:solidFill>
                  <a:srgbClr val="11B3DF"/>
                </a:solidFill>
                <a:latin typeface="Lucida Sans Unicode"/>
                <a:cs typeface="Lucida Sans Unicode"/>
              </a:rPr>
              <a:t>ad</a:t>
            </a:r>
            <a:r>
              <a:rPr sz="3350" spc="-220" dirty="0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sz="3350" spc="100" dirty="0">
                <a:solidFill>
                  <a:srgbClr val="11B3DF"/>
                </a:solidFill>
                <a:latin typeface="Lucida Sans Unicode"/>
                <a:cs typeface="Lucida Sans Unicode"/>
              </a:rPr>
              <a:t>é</a:t>
            </a:r>
            <a:r>
              <a:rPr sz="3350" spc="-57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145" dirty="0">
                <a:solidFill>
                  <a:srgbClr val="11B3DF"/>
                </a:solidFill>
                <a:latin typeface="Lucida Sans Unicode"/>
                <a:cs typeface="Lucida Sans Unicode"/>
              </a:rPr>
              <a:t>pa</a:t>
            </a:r>
            <a:r>
              <a:rPr sz="3350" spc="-50" dirty="0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sz="3350" spc="-57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560" dirty="0">
                <a:solidFill>
                  <a:srgbClr val="11B3DF"/>
                </a:solidFill>
                <a:latin typeface="Lucida Sans Unicode"/>
                <a:cs typeface="Lucida Sans Unicode"/>
              </a:rPr>
              <a:t>:</a:t>
            </a:r>
            <a:endParaRPr sz="3350" dirty="0">
              <a:latin typeface="Lucida Sans Unicode"/>
              <a:cs typeface="Lucida Sans Unicode"/>
            </a:endParaRPr>
          </a:p>
          <a:p>
            <a:pPr marL="12700">
              <a:lnSpc>
                <a:spcPts val="3060"/>
              </a:lnSpc>
            </a:pPr>
            <a:r>
              <a:rPr sz="2600" spc="15" dirty="0" err="1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sz="2600" spc="-55" dirty="0" err="1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sz="2600" spc="30" dirty="0" err="1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lang="fr-FR" sz="2600" spc="-470" dirty="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lang="fr-FR" sz="2600" spc="-130" dirty="0">
                <a:solidFill>
                  <a:srgbClr val="382E2E"/>
                </a:solidFill>
                <a:latin typeface="Lucida Sans Unicode"/>
                <a:cs typeface="Lucida Sans Unicode"/>
              </a:rPr>
              <a:t>Imane OUFKIR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08970" y="6769847"/>
            <a:ext cx="2251075" cy="936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125"/>
              </a:spcBef>
            </a:pPr>
            <a:r>
              <a:rPr sz="3350" spc="-75" dirty="0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sz="3350" spc="-70" dirty="0">
                <a:solidFill>
                  <a:srgbClr val="11B3DF"/>
                </a:solidFill>
                <a:latin typeface="Lucida Sans Unicode"/>
                <a:cs typeface="Lucida Sans Unicode"/>
              </a:rPr>
              <a:t>é</a:t>
            </a:r>
            <a:r>
              <a:rPr sz="3350" spc="-145" dirty="0">
                <a:solidFill>
                  <a:srgbClr val="11B3DF"/>
                </a:solidFill>
                <a:latin typeface="Lucida Sans Unicode"/>
                <a:cs typeface="Lucida Sans Unicode"/>
              </a:rPr>
              <a:t>a</a:t>
            </a:r>
            <a:r>
              <a:rPr sz="3350" spc="-330" dirty="0">
                <a:solidFill>
                  <a:srgbClr val="11B3DF"/>
                </a:solidFill>
                <a:latin typeface="Lucida Sans Unicode"/>
                <a:cs typeface="Lucida Sans Unicode"/>
              </a:rPr>
              <a:t>li</a:t>
            </a:r>
            <a:r>
              <a:rPr sz="3350" spc="-135" dirty="0">
                <a:solidFill>
                  <a:srgbClr val="11B3DF"/>
                </a:solidFill>
                <a:latin typeface="Lucida Sans Unicode"/>
                <a:cs typeface="Lucida Sans Unicode"/>
              </a:rPr>
              <a:t>s</a:t>
            </a:r>
            <a:r>
              <a:rPr sz="3350" spc="100" dirty="0">
                <a:solidFill>
                  <a:srgbClr val="11B3DF"/>
                </a:solidFill>
                <a:latin typeface="Lucida Sans Unicode"/>
                <a:cs typeface="Lucida Sans Unicode"/>
              </a:rPr>
              <a:t>é</a:t>
            </a:r>
            <a:r>
              <a:rPr sz="3350" spc="-57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145" dirty="0">
                <a:solidFill>
                  <a:srgbClr val="11B3DF"/>
                </a:solidFill>
                <a:latin typeface="Lucida Sans Unicode"/>
                <a:cs typeface="Lucida Sans Unicode"/>
              </a:rPr>
              <a:t>pa</a:t>
            </a:r>
            <a:r>
              <a:rPr sz="3350" spc="-50" dirty="0">
                <a:solidFill>
                  <a:srgbClr val="11B3DF"/>
                </a:solidFill>
                <a:latin typeface="Lucida Sans Unicode"/>
                <a:cs typeface="Lucida Sans Unicode"/>
              </a:rPr>
              <a:t>r</a:t>
            </a:r>
            <a:r>
              <a:rPr sz="3350" spc="90" dirty="0">
                <a:solidFill>
                  <a:srgbClr val="11B3DF"/>
                </a:solidFill>
                <a:latin typeface="Lucida Sans Unicode"/>
                <a:cs typeface="Lucida Sans Unicode"/>
              </a:rPr>
              <a:t> </a:t>
            </a:r>
            <a:r>
              <a:rPr sz="3350" spc="-560" dirty="0">
                <a:solidFill>
                  <a:srgbClr val="11B3DF"/>
                </a:solidFill>
                <a:latin typeface="Lucida Sans Unicode"/>
                <a:cs typeface="Lucida Sans Unicode"/>
              </a:rPr>
              <a:t>:</a:t>
            </a:r>
            <a:endParaRPr sz="3350" dirty="0">
              <a:latin typeface="Lucida Sans Unicode"/>
              <a:cs typeface="Lucida Sans Unicode"/>
            </a:endParaRPr>
          </a:p>
          <a:p>
            <a:pPr marL="12700" marR="177800">
              <a:lnSpc>
                <a:spcPts val="2810"/>
              </a:lnSpc>
              <a:spcBef>
                <a:spcPts val="295"/>
              </a:spcBef>
            </a:pPr>
            <a:r>
              <a:rPr sz="2600" spc="-15" dirty="0">
                <a:solidFill>
                  <a:srgbClr val="382E2E"/>
                </a:solidFill>
                <a:latin typeface="Lucida Sans Unicode"/>
                <a:cs typeface="Lucida Sans Unicode"/>
              </a:rPr>
              <a:t>O</a:t>
            </a:r>
            <a:r>
              <a:rPr sz="2600" spc="-55" dirty="0">
                <a:solidFill>
                  <a:srgbClr val="382E2E"/>
                </a:solidFill>
                <a:latin typeface="Lucida Sans Unicode"/>
                <a:cs typeface="Lucida Sans Unicode"/>
              </a:rPr>
              <a:t>m</a:t>
            </a:r>
            <a:r>
              <a:rPr sz="2600" spc="-25" dirty="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sz="2600" spc="-45" dirty="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sz="2600" spc="-240" dirty="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sz="2600" spc="-15" dirty="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sz="2600" spc="35" dirty="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sz="2600" spc="-25" dirty="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sz="2600" spc="-105" dirty="0">
                <a:solidFill>
                  <a:srgbClr val="382E2E"/>
                </a:solidFill>
                <a:latin typeface="Lucida Sans Unicode"/>
                <a:cs typeface="Lucida Sans Unicode"/>
              </a:rPr>
              <a:t>h</a:t>
            </a:r>
            <a:r>
              <a:rPr sz="2600" spc="-130" dirty="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endParaRPr sz="2600" dirty="0">
              <a:latin typeface="Lucida Sans Unicode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28931" y="9780967"/>
            <a:ext cx="566610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45" dirty="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sz="2900" spc="-114" dirty="0">
                <a:solidFill>
                  <a:srgbClr val="382E2E"/>
                </a:solidFill>
                <a:latin typeface="Lucida Sans Unicode"/>
                <a:cs typeface="Lucida Sans Unicode"/>
              </a:rPr>
              <a:t>nn</a:t>
            </a:r>
            <a:r>
              <a:rPr sz="2900" spc="40" dirty="0">
                <a:solidFill>
                  <a:srgbClr val="382E2E"/>
                </a:solidFill>
                <a:latin typeface="Lucida Sans Unicode"/>
                <a:cs typeface="Lucida Sans Unicode"/>
              </a:rPr>
              <a:t>é</a:t>
            </a:r>
            <a:r>
              <a:rPr sz="2900" spc="70" dirty="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sz="2900" spc="-265" dirty="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sz="2900" spc="-60" dirty="0">
                <a:solidFill>
                  <a:srgbClr val="382E2E"/>
                </a:solidFill>
                <a:latin typeface="Lucida Sans Unicode"/>
                <a:cs typeface="Lucida Sans Unicode"/>
              </a:rPr>
              <a:t>U</a:t>
            </a:r>
            <a:r>
              <a:rPr sz="2900" spc="-114" dirty="0">
                <a:solidFill>
                  <a:srgbClr val="382E2E"/>
                </a:solidFill>
                <a:latin typeface="Lucida Sans Unicode"/>
                <a:cs typeface="Lucida Sans Unicode"/>
              </a:rPr>
              <a:t>n</a:t>
            </a:r>
            <a:r>
              <a:rPr sz="2900" spc="-175" dirty="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sz="2900" spc="85" dirty="0">
                <a:solidFill>
                  <a:srgbClr val="382E2E"/>
                </a:solidFill>
                <a:latin typeface="Lucida Sans Unicode"/>
                <a:cs typeface="Lucida Sans Unicode"/>
              </a:rPr>
              <a:t>v</a:t>
            </a:r>
            <a:r>
              <a:rPr sz="2900" spc="40" dirty="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sz="2900" spc="-80" dirty="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sz="2900" spc="-15" dirty="0">
                <a:solidFill>
                  <a:srgbClr val="382E2E"/>
                </a:solidFill>
                <a:latin typeface="Lucida Sans Unicode"/>
                <a:cs typeface="Lucida Sans Unicode"/>
              </a:rPr>
              <a:t>s</a:t>
            </a:r>
            <a:r>
              <a:rPr sz="2900" spc="-175" dirty="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sz="2900" spc="45" dirty="0">
                <a:solidFill>
                  <a:srgbClr val="382E2E"/>
                </a:solidFill>
                <a:latin typeface="Lucida Sans Unicode"/>
                <a:cs typeface="Lucida Sans Unicode"/>
              </a:rPr>
              <a:t>t</a:t>
            </a:r>
            <a:r>
              <a:rPr sz="2900" spc="-25" dirty="0">
                <a:solidFill>
                  <a:srgbClr val="382E2E"/>
                </a:solidFill>
                <a:latin typeface="Lucida Sans Unicode"/>
                <a:cs typeface="Lucida Sans Unicode"/>
              </a:rPr>
              <a:t>a</a:t>
            </a:r>
            <a:r>
              <a:rPr sz="2900" spc="-175" dirty="0">
                <a:solidFill>
                  <a:srgbClr val="382E2E"/>
                </a:solidFill>
                <a:latin typeface="Lucida Sans Unicode"/>
                <a:cs typeface="Lucida Sans Unicode"/>
              </a:rPr>
              <a:t>i</a:t>
            </a:r>
            <a:r>
              <a:rPr sz="2900" spc="-80" dirty="0">
                <a:solidFill>
                  <a:srgbClr val="382E2E"/>
                </a:solidFill>
                <a:latin typeface="Lucida Sans Unicode"/>
                <a:cs typeface="Lucida Sans Unicode"/>
              </a:rPr>
              <a:t>r</a:t>
            </a:r>
            <a:r>
              <a:rPr sz="2900" spc="70" dirty="0">
                <a:solidFill>
                  <a:srgbClr val="382E2E"/>
                </a:solidFill>
                <a:latin typeface="Lucida Sans Unicode"/>
                <a:cs typeface="Lucida Sans Unicode"/>
              </a:rPr>
              <a:t>e</a:t>
            </a:r>
            <a:r>
              <a:rPr sz="2900" spc="-265" dirty="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sz="2900" spc="-490" dirty="0">
                <a:solidFill>
                  <a:srgbClr val="382E2E"/>
                </a:solidFill>
                <a:latin typeface="Lucida Sans Unicode"/>
                <a:cs typeface="Lucida Sans Unicode"/>
              </a:rPr>
              <a:t>:</a:t>
            </a:r>
            <a:r>
              <a:rPr sz="2900" spc="-265" dirty="0">
                <a:solidFill>
                  <a:srgbClr val="382E2E"/>
                </a:solidFill>
                <a:latin typeface="Lucida Sans Unicode"/>
                <a:cs typeface="Lucida Sans Unicode"/>
              </a:rPr>
              <a:t> </a:t>
            </a:r>
            <a:r>
              <a:rPr sz="2900" spc="35" dirty="0">
                <a:solidFill>
                  <a:srgbClr val="382E2E"/>
                </a:solidFill>
                <a:latin typeface="Lucida Sans Unicode"/>
                <a:cs typeface="Lucida Sans Unicode"/>
              </a:rPr>
              <a:t>2</a:t>
            </a:r>
            <a:r>
              <a:rPr sz="2900" spc="204" dirty="0">
                <a:solidFill>
                  <a:srgbClr val="382E2E"/>
                </a:solidFill>
                <a:latin typeface="Lucida Sans Unicode"/>
                <a:cs typeface="Lucida Sans Unicode"/>
              </a:rPr>
              <a:t>0</a:t>
            </a:r>
            <a:r>
              <a:rPr sz="2900" spc="35" dirty="0">
                <a:solidFill>
                  <a:srgbClr val="382E2E"/>
                </a:solidFill>
                <a:latin typeface="Lucida Sans Unicode"/>
                <a:cs typeface="Lucida Sans Unicode"/>
              </a:rPr>
              <a:t>22</a:t>
            </a:r>
            <a:r>
              <a:rPr sz="2900" spc="-545" dirty="0">
                <a:solidFill>
                  <a:srgbClr val="382E2E"/>
                </a:solidFill>
                <a:latin typeface="Lucida Sans Unicode"/>
                <a:cs typeface="Lucida Sans Unicode"/>
              </a:rPr>
              <a:t>/</a:t>
            </a:r>
            <a:r>
              <a:rPr sz="2900" spc="35" dirty="0">
                <a:solidFill>
                  <a:srgbClr val="382E2E"/>
                </a:solidFill>
                <a:latin typeface="Lucida Sans Unicode"/>
                <a:cs typeface="Lucida Sans Unicode"/>
              </a:rPr>
              <a:t>2</a:t>
            </a:r>
            <a:r>
              <a:rPr sz="2900" spc="204" dirty="0">
                <a:solidFill>
                  <a:srgbClr val="382E2E"/>
                </a:solidFill>
                <a:latin typeface="Lucida Sans Unicode"/>
                <a:cs typeface="Lucida Sans Unicode"/>
              </a:rPr>
              <a:t>0</a:t>
            </a:r>
            <a:r>
              <a:rPr sz="2900" spc="35" dirty="0">
                <a:solidFill>
                  <a:srgbClr val="382E2E"/>
                </a:solidFill>
                <a:latin typeface="Lucida Sans Unicode"/>
                <a:cs typeface="Lucida Sans Unicode"/>
              </a:rPr>
              <a:t>2</a:t>
            </a:r>
            <a:r>
              <a:rPr sz="2900" spc="25" dirty="0">
                <a:solidFill>
                  <a:srgbClr val="382E2E"/>
                </a:solidFill>
                <a:latin typeface="Lucida Sans Unicode"/>
                <a:cs typeface="Lucida Sans Unicode"/>
              </a:rPr>
              <a:t>3</a:t>
            </a:r>
            <a:endParaRPr sz="29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3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59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0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8"/>
                </a:lnTo>
                <a:lnTo>
                  <a:pt x="610693" y="2086032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2"/>
                </a:lnTo>
                <a:lnTo>
                  <a:pt x="457711" y="1993653"/>
                </a:lnTo>
                <a:lnTo>
                  <a:pt x="422106" y="1966885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1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4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5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5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7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3"/>
                </a:lnTo>
                <a:lnTo>
                  <a:pt x="207064" y="457711"/>
                </a:lnTo>
                <a:lnTo>
                  <a:pt x="233832" y="422105"/>
                </a:lnTo>
                <a:lnTo>
                  <a:pt x="261985" y="387639"/>
                </a:lnTo>
                <a:lnTo>
                  <a:pt x="291484" y="354352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5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4"/>
                </a:lnTo>
                <a:lnTo>
                  <a:pt x="532172" y="157854"/>
                </a:lnTo>
                <a:lnTo>
                  <a:pt x="570946" y="135493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0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46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0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3"/>
                </a:lnTo>
                <a:lnTo>
                  <a:pt x="1668545" y="157854"/>
                </a:lnTo>
                <a:lnTo>
                  <a:pt x="1706304" y="181724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5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2"/>
                </a:lnTo>
                <a:lnTo>
                  <a:pt x="1938732" y="387639"/>
                </a:lnTo>
                <a:lnTo>
                  <a:pt x="1966886" y="422105"/>
                </a:lnTo>
                <a:lnTo>
                  <a:pt x="1993653" y="457711"/>
                </a:lnTo>
                <a:lnTo>
                  <a:pt x="2018993" y="494413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7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5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5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4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1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5"/>
                </a:lnTo>
                <a:lnTo>
                  <a:pt x="1743006" y="1993653"/>
                </a:lnTo>
                <a:lnTo>
                  <a:pt x="1706304" y="2018992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2"/>
                </a:lnTo>
                <a:lnTo>
                  <a:pt x="1549345" y="2105248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0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59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1476" y="3453440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6657" y="1336489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5333785"/>
            <a:ext cx="104774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06201" y="3487171"/>
            <a:ext cx="13019599" cy="25834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3200" b="1" spc="-85" dirty="0">
                <a:solidFill>
                  <a:srgbClr val="11B3DF"/>
                </a:solidFill>
                <a:latin typeface="Tahoma"/>
                <a:cs typeface="Tahoma"/>
              </a:rPr>
              <a:t>Solution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b="1" spc="-80" dirty="0">
                <a:solidFill>
                  <a:srgbClr val="0F0E0D"/>
                </a:solidFill>
                <a:latin typeface="Tahoma"/>
                <a:cs typeface="Tahoma"/>
              </a:rPr>
              <a:t>application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-95" dirty="0">
                <a:solidFill>
                  <a:srgbClr val="0F0E0D"/>
                </a:solidFill>
                <a:latin typeface="Tahoma"/>
                <a:cs typeface="Tahoma"/>
              </a:rPr>
              <a:t>web développée en python pour la génération et la création des </a:t>
            </a:r>
            <a:r>
              <a:rPr lang="fr-FR" sz="3200" b="1" spc="-95" dirty="0" err="1">
                <a:solidFill>
                  <a:srgbClr val="0F0E0D"/>
                </a:solidFill>
                <a:latin typeface="Tahoma"/>
                <a:cs typeface="Tahoma"/>
              </a:rPr>
              <a:t>NSDs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1"/>
            <a:ext cx="1686560" cy="1686560"/>
          </a:xfrm>
          <a:custGeom>
            <a:avLst/>
            <a:gdLst/>
            <a:ahLst/>
            <a:cxnLst/>
            <a:rect l="l" t="t" r="r" b="b"/>
            <a:pathLst>
              <a:path w="1686560" h="1686560">
                <a:moveTo>
                  <a:pt x="843001" y="1685982"/>
                </a:moveTo>
                <a:lnTo>
                  <a:pt x="795155" y="1684648"/>
                </a:lnTo>
                <a:lnTo>
                  <a:pt x="748019" y="1680692"/>
                </a:lnTo>
                <a:lnTo>
                  <a:pt x="701654" y="1674186"/>
                </a:lnTo>
                <a:lnTo>
                  <a:pt x="656131" y="1665200"/>
                </a:lnTo>
                <a:lnTo>
                  <a:pt x="611522" y="1653807"/>
                </a:lnTo>
                <a:lnTo>
                  <a:pt x="567898" y="1640077"/>
                </a:lnTo>
                <a:lnTo>
                  <a:pt x="525329" y="1624081"/>
                </a:lnTo>
                <a:lnTo>
                  <a:pt x="483888" y="1605890"/>
                </a:lnTo>
                <a:lnTo>
                  <a:pt x="443645" y="1585576"/>
                </a:lnTo>
                <a:lnTo>
                  <a:pt x="404671" y="1563210"/>
                </a:lnTo>
                <a:lnTo>
                  <a:pt x="367038" y="1538863"/>
                </a:lnTo>
                <a:lnTo>
                  <a:pt x="330816" y="1512607"/>
                </a:lnTo>
                <a:lnTo>
                  <a:pt x="296078" y="1484511"/>
                </a:lnTo>
                <a:lnTo>
                  <a:pt x="262893" y="1454648"/>
                </a:lnTo>
                <a:lnTo>
                  <a:pt x="231334" y="1423089"/>
                </a:lnTo>
                <a:lnTo>
                  <a:pt x="201471" y="1389904"/>
                </a:lnTo>
                <a:lnTo>
                  <a:pt x="173375" y="1355165"/>
                </a:lnTo>
                <a:lnTo>
                  <a:pt x="147118" y="1318944"/>
                </a:lnTo>
                <a:lnTo>
                  <a:pt x="122771" y="1281311"/>
                </a:lnTo>
                <a:lnTo>
                  <a:pt x="100405" y="1242337"/>
                </a:lnTo>
                <a:lnTo>
                  <a:pt x="80092" y="1202094"/>
                </a:lnTo>
                <a:lnTo>
                  <a:pt x="61901" y="1160652"/>
                </a:lnTo>
                <a:lnTo>
                  <a:pt x="45905" y="1118084"/>
                </a:lnTo>
                <a:lnTo>
                  <a:pt x="32175" y="1074460"/>
                </a:lnTo>
                <a:lnTo>
                  <a:pt x="20782" y="1029851"/>
                </a:lnTo>
                <a:lnTo>
                  <a:pt x="11796" y="984328"/>
                </a:lnTo>
                <a:lnTo>
                  <a:pt x="5290" y="937963"/>
                </a:lnTo>
                <a:lnTo>
                  <a:pt x="1334" y="890827"/>
                </a:lnTo>
                <a:lnTo>
                  <a:pt x="0" y="842993"/>
                </a:lnTo>
                <a:lnTo>
                  <a:pt x="1334" y="795155"/>
                </a:lnTo>
                <a:lnTo>
                  <a:pt x="5290" y="748019"/>
                </a:lnTo>
                <a:lnTo>
                  <a:pt x="11796" y="701654"/>
                </a:lnTo>
                <a:lnTo>
                  <a:pt x="20782" y="656131"/>
                </a:lnTo>
                <a:lnTo>
                  <a:pt x="32175" y="611522"/>
                </a:lnTo>
                <a:lnTo>
                  <a:pt x="45905" y="567898"/>
                </a:lnTo>
                <a:lnTo>
                  <a:pt x="61901" y="525329"/>
                </a:lnTo>
                <a:lnTo>
                  <a:pt x="80092" y="483888"/>
                </a:lnTo>
                <a:lnTo>
                  <a:pt x="100405" y="443645"/>
                </a:lnTo>
                <a:lnTo>
                  <a:pt x="122771" y="404671"/>
                </a:lnTo>
                <a:lnTo>
                  <a:pt x="147118" y="367038"/>
                </a:lnTo>
                <a:lnTo>
                  <a:pt x="173375" y="330817"/>
                </a:lnTo>
                <a:lnTo>
                  <a:pt x="201471" y="296078"/>
                </a:lnTo>
                <a:lnTo>
                  <a:pt x="231334" y="262893"/>
                </a:lnTo>
                <a:lnTo>
                  <a:pt x="262893" y="231334"/>
                </a:lnTo>
                <a:lnTo>
                  <a:pt x="296078" y="201471"/>
                </a:lnTo>
                <a:lnTo>
                  <a:pt x="330816" y="173375"/>
                </a:lnTo>
                <a:lnTo>
                  <a:pt x="367038" y="147118"/>
                </a:lnTo>
                <a:lnTo>
                  <a:pt x="404671" y="122771"/>
                </a:lnTo>
                <a:lnTo>
                  <a:pt x="443645" y="100406"/>
                </a:lnTo>
                <a:lnTo>
                  <a:pt x="483888" y="80092"/>
                </a:lnTo>
                <a:lnTo>
                  <a:pt x="525329" y="61901"/>
                </a:lnTo>
                <a:lnTo>
                  <a:pt x="567898" y="45905"/>
                </a:lnTo>
                <a:lnTo>
                  <a:pt x="611522" y="32175"/>
                </a:lnTo>
                <a:lnTo>
                  <a:pt x="656131" y="20782"/>
                </a:lnTo>
                <a:lnTo>
                  <a:pt x="701654" y="11796"/>
                </a:lnTo>
                <a:lnTo>
                  <a:pt x="748019" y="5290"/>
                </a:lnTo>
                <a:lnTo>
                  <a:pt x="795155" y="1334"/>
                </a:lnTo>
                <a:lnTo>
                  <a:pt x="842991" y="0"/>
                </a:lnTo>
                <a:lnTo>
                  <a:pt x="890827" y="1334"/>
                </a:lnTo>
                <a:lnTo>
                  <a:pt x="937963" y="5290"/>
                </a:lnTo>
                <a:lnTo>
                  <a:pt x="984328" y="11796"/>
                </a:lnTo>
                <a:lnTo>
                  <a:pt x="1029851" y="20782"/>
                </a:lnTo>
                <a:lnTo>
                  <a:pt x="1074460" y="32175"/>
                </a:lnTo>
                <a:lnTo>
                  <a:pt x="1118084" y="45905"/>
                </a:lnTo>
                <a:lnTo>
                  <a:pt x="1160652" y="61901"/>
                </a:lnTo>
                <a:lnTo>
                  <a:pt x="1202094" y="80092"/>
                </a:lnTo>
                <a:lnTo>
                  <a:pt x="1242337" y="100406"/>
                </a:lnTo>
                <a:lnTo>
                  <a:pt x="1281311" y="122771"/>
                </a:lnTo>
                <a:lnTo>
                  <a:pt x="1318944" y="147118"/>
                </a:lnTo>
                <a:lnTo>
                  <a:pt x="1355165" y="173375"/>
                </a:lnTo>
                <a:lnTo>
                  <a:pt x="1389904" y="201471"/>
                </a:lnTo>
                <a:lnTo>
                  <a:pt x="1423089" y="231334"/>
                </a:lnTo>
                <a:lnTo>
                  <a:pt x="1454648" y="262893"/>
                </a:lnTo>
                <a:lnTo>
                  <a:pt x="1484511" y="296078"/>
                </a:lnTo>
                <a:lnTo>
                  <a:pt x="1512607" y="330817"/>
                </a:lnTo>
                <a:lnTo>
                  <a:pt x="1538863" y="367038"/>
                </a:lnTo>
                <a:lnTo>
                  <a:pt x="1563210" y="404671"/>
                </a:lnTo>
                <a:lnTo>
                  <a:pt x="1585576" y="443645"/>
                </a:lnTo>
                <a:lnTo>
                  <a:pt x="1605890" y="483888"/>
                </a:lnTo>
                <a:lnTo>
                  <a:pt x="1624081" y="525329"/>
                </a:lnTo>
                <a:lnTo>
                  <a:pt x="1640077" y="567898"/>
                </a:lnTo>
                <a:lnTo>
                  <a:pt x="1653807" y="611522"/>
                </a:lnTo>
                <a:lnTo>
                  <a:pt x="1665200" y="656131"/>
                </a:lnTo>
                <a:lnTo>
                  <a:pt x="1674186" y="701654"/>
                </a:lnTo>
                <a:lnTo>
                  <a:pt x="1680692" y="748019"/>
                </a:lnTo>
                <a:lnTo>
                  <a:pt x="1684648" y="795155"/>
                </a:lnTo>
                <a:lnTo>
                  <a:pt x="1685982" y="842989"/>
                </a:lnTo>
                <a:lnTo>
                  <a:pt x="1684648" y="890827"/>
                </a:lnTo>
                <a:lnTo>
                  <a:pt x="1680692" y="937963"/>
                </a:lnTo>
                <a:lnTo>
                  <a:pt x="1674186" y="984328"/>
                </a:lnTo>
                <a:lnTo>
                  <a:pt x="1665200" y="1029851"/>
                </a:lnTo>
                <a:lnTo>
                  <a:pt x="1653807" y="1074460"/>
                </a:lnTo>
                <a:lnTo>
                  <a:pt x="1640077" y="1118084"/>
                </a:lnTo>
                <a:lnTo>
                  <a:pt x="1624081" y="1160652"/>
                </a:lnTo>
                <a:lnTo>
                  <a:pt x="1605890" y="1202094"/>
                </a:lnTo>
                <a:lnTo>
                  <a:pt x="1585576" y="1242337"/>
                </a:lnTo>
                <a:lnTo>
                  <a:pt x="1563210" y="1281311"/>
                </a:lnTo>
                <a:lnTo>
                  <a:pt x="1538863" y="1318944"/>
                </a:lnTo>
                <a:lnTo>
                  <a:pt x="1512607" y="1355165"/>
                </a:lnTo>
                <a:lnTo>
                  <a:pt x="1484511" y="1389904"/>
                </a:lnTo>
                <a:lnTo>
                  <a:pt x="1454648" y="1423089"/>
                </a:lnTo>
                <a:lnTo>
                  <a:pt x="1423089" y="1454648"/>
                </a:lnTo>
                <a:lnTo>
                  <a:pt x="1389904" y="1484511"/>
                </a:lnTo>
                <a:lnTo>
                  <a:pt x="1355165" y="1512607"/>
                </a:lnTo>
                <a:lnTo>
                  <a:pt x="1318944" y="1538863"/>
                </a:lnTo>
                <a:lnTo>
                  <a:pt x="1281311" y="1563210"/>
                </a:lnTo>
                <a:lnTo>
                  <a:pt x="1242337" y="1585576"/>
                </a:lnTo>
                <a:lnTo>
                  <a:pt x="1202094" y="1605890"/>
                </a:lnTo>
                <a:lnTo>
                  <a:pt x="1160652" y="1624081"/>
                </a:lnTo>
                <a:lnTo>
                  <a:pt x="1118084" y="1640077"/>
                </a:lnTo>
                <a:lnTo>
                  <a:pt x="1074460" y="1653807"/>
                </a:lnTo>
                <a:lnTo>
                  <a:pt x="1029851" y="1665200"/>
                </a:lnTo>
                <a:lnTo>
                  <a:pt x="984328" y="1674186"/>
                </a:lnTo>
                <a:lnTo>
                  <a:pt x="937963" y="1680692"/>
                </a:lnTo>
                <a:lnTo>
                  <a:pt x="890827" y="1684648"/>
                </a:lnTo>
                <a:lnTo>
                  <a:pt x="843001" y="1685982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58991" y="4370534"/>
            <a:ext cx="6614159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2700" spc="-85" dirty="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sz="2700" spc="-180" dirty="0">
                <a:solidFill>
                  <a:srgbClr val="382E2E"/>
                </a:solidFill>
                <a:latin typeface="Trebuchet MS"/>
                <a:cs typeface="Trebuchet MS"/>
              </a:rPr>
              <a:t>'</a:t>
            </a:r>
            <a:r>
              <a:rPr sz="2700" spc="-2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700" spc="25" dirty="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sz="2700" spc="-2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700" spc="-245" dirty="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sz="2700" spc="80" dirty="0">
                <a:solidFill>
                  <a:srgbClr val="382E2E"/>
                </a:solidFill>
                <a:latin typeface="Trebuchet MS"/>
                <a:cs typeface="Trebuchet MS"/>
              </a:rPr>
              <a:t>y</a:t>
            </a:r>
            <a:r>
              <a:rPr sz="2700" spc="200" dirty="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sz="2700" spc="90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700" spc="5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-245" dirty="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sz="2700" spc="7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145" dirty="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sz="2700" spc="90" dirty="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sz="2700" spc="25" dirty="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sz="2700" spc="145" dirty="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sz="2700" spc="-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700" spc="100" dirty="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sz="2700" spc="-90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700" spc="-220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700" spc="90" dirty="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sz="2700" spc="120" dirty="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200" dirty="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sz="2700" spc="90" dirty="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sz="2700" spc="25" dirty="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r>
              <a:rPr sz="2700" spc="5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700" spc="-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700" spc="295" dirty="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-5" dirty="0">
                <a:solidFill>
                  <a:srgbClr val="382E2E"/>
                </a:solidFill>
                <a:latin typeface="Trebuchet MS"/>
                <a:cs typeface="Trebuchet MS"/>
              </a:rPr>
              <a:t>é</a:t>
            </a:r>
            <a:r>
              <a:rPr sz="2700" spc="-90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700" spc="-2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700" spc="100" dirty="0">
                <a:solidFill>
                  <a:srgbClr val="382E2E"/>
                </a:solidFill>
                <a:latin typeface="Trebuchet MS"/>
                <a:cs typeface="Trebuchet MS"/>
              </a:rPr>
              <a:t>p</a:t>
            </a:r>
            <a:r>
              <a:rPr sz="2700" spc="-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700" spc="245" dirty="0">
                <a:solidFill>
                  <a:srgbClr val="382E2E"/>
                </a:solidFill>
                <a:latin typeface="Trebuchet MS"/>
                <a:cs typeface="Trebuchet MS"/>
              </a:rPr>
              <a:t>s  </a:t>
            </a:r>
            <a:r>
              <a:rPr sz="2700" spc="-10" dirty="0">
                <a:solidFill>
                  <a:srgbClr val="382E2E"/>
                </a:solidFill>
                <a:latin typeface="Trebuchet MS"/>
                <a:cs typeface="Trebuchet MS"/>
              </a:rPr>
              <a:t>essentielles</a:t>
            </a:r>
            <a:r>
              <a:rPr sz="2700" spc="-34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100" dirty="0">
                <a:solidFill>
                  <a:srgbClr val="382E2E"/>
                </a:solidFill>
                <a:latin typeface="Trebuchet MS"/>
                <a:cs typeface="Trebuchet MS"/>
              </a:rPr>
              <a:t>dans</a:t>
            </a:r>
            <a:r>
              <a:rPr sz="2700" spc="-335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-75" dirty="0">
                <a:solidFill>
                  <a:srgbClr val="382E2E"/>
                </a:solidFill>
                <a:latin typeface="Trebuchet MS"/>
                <a:cs typeface="Trebuchet MS"/>
              </a:rPr>
              <a:t>le</a:t>
            </a:r>
            <a:r>
              <a:rPr sz="2700" spc="-335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30" dirty="0">
                <a:solidFill>
                  <a:srgbClr val="382E2E"/>
                </a:solidFill>
                <a:latin typeface="Trebuchet MS"/>
                <a:cs typeface="Trebuchet MS"/>
              </a:rPr>
              <a:t>développement</a:t>
            </a:r>
            <a:r>
              <a:rPr sz="2700" spc="-335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95" dirty="0">
                <a:solidFill>
                  <a:srgbClr val="382E2E"/>
                </a:solidFill>
                <a:latin typeface="Trebuchet MS"/>
                <a:cs typeface="Trebuchet MS"/>
              </a:rPr>
              <a:t>de</a:t>
            </a:r>
            <a:r>
              <a:rPr sz="2700" spc="-335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5" dirty="0">
                <a:solidFill>
                  <a:srgbClr val="382E2E"/>
                </a:solidFill>
                <a:latin typeface="Trebuchet MS"/>
                <a:cs typeface="Trebuchet MS"/>
              </a:rPr>
              <a:t>tout </a:t>
            </a:r>
            <a:r>
              <a:rPr sz="2700" spc="-80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700" spc="90" dirty="0">
                <a:solidFill>
                  <a:srgbClr val="382E2E"/>
                </a:solidFill>
                <a:latin typeface="Trebuchet MS"/>
                <a:cs typeface="Trebuchet MS"/>
              </a:rPr>
              <a:t>système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10110" y="1381979"/>
            <a:ext cx="8799830" cy="9296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484630" algn="l"/>
              </a:tabLst>
            </a:pPr>
            <a:r>
              <a:rPr sz="5900" b="1" spc="-409" dirty="0">
                <a:solidFill>
                  <a:srgbClr val="382E2E"/>
                </a:solidFill>
                <a:latin typeface="Tahoma"/>
                <a:cs typeface="Tahoma"/>
              </a:rPr>
              <a:t>03</a:t>
            </a:r>
            <a:r>
              <a:rPr sz="5900" b="1" spc="-44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5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5900" b="1" spc="-1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5900" b="1" spc="-415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5900" b="1" spc="-175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5900" b="1" spc="-260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5900" b="1" spc="-75" dirty="0">
                <a:solidFill>
                  <a:srgbClr val="382E2E"/>
                </a:solidFill>
                <a:latin typeface="Tahoma"/>
                <a:cs typeface="Tahoma"/>
              </a:rPr>
              <a:t>y</a:t>
            </a:r>
            <a:r>
              <a:rPr sz="5900" b="1" spc="-450" dirty="0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sz="5900" b="1" spc="-285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900" b="1" spc="-7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5900" b="1" spc="-495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900" b="1" spc="-5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5900" b="1" spc="-70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5900" b="1" spc="-40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5900" b="1" spc="-3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5900" b="1" spc="-415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5900" b="1" spc="-40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5900" b="1" spc="-495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900" b="1" spc="-355" dirty="0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sz="5900" b="1" spc="-26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5900" b="1" spc="-500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5900" b="1" spc="-3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5900" b="1" spc="-204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endParaRPr sz="59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23366" y="2910364"/>
            <a:ext cx="5078095" cy="1739900"/>
            <a:chOff x="10623366" y="2910364"/>
            <a:chExt cx="5078095" cy="1739900"/>
          </a:xfrm>
        </p:grpSpPr>
        <p:sp>
          <p:nvSpPr>
            <p:cNvPr id="6" name="object 6"/>
            <p:cNvSpPr/>
            <p:nvPr/>
          </p:nvSpPr>
          <p:spPr>
            <a:xfrm>
              <a:off x="10623366" y="2910364"/>
              <a:ext cx="5078095" cy="1739900"/>
            </a:xfrm>
            <a:custGeom>
              <a:avLst/>
              <a:gdLst/>
              <a:ahLst/>
              <a:cxnLst/>
              <a:rect l="l" t="t" r="r" b="b"/>
              <a:pathLst>
                <a:path w="5078094" h="1739900">
                  <a:moveTo>
                    <a:pt x="4624384" y="1739707"/>
                  </a:moveTo>
                  <a:lnTo>
                    <a:pt x="457091" y="1739707"/>
                  </a:lnTo>
                  <a:lnTo>
                    <a:pt x="437762" y="1738750"/>
                  </a:lnTo>
                  <a:lnTo>
                    <a:pt x="390562" y="1731707"/>
                  </a:lnTo>
                  <a:lnTo>
                    <a:pt x="344494" y="1720129"/>
                  </a:lnTo>
                  <a:lnTo>
                    <a:pt x="299877" y="1704150"/>
                  </a:lnTo>
                  <a:lnTo>
                    <a:pt x="257028" y="1683900"/>
                  </a:lnTo>
                  <a:lnTo>
                    <a:pt x="216266" y="1659511"/>
                  </a:lnTo>
                  <a:lnTo>
                    <a:pt x="177911" y="1631116"/>
                  </a:lnTo>
                  <a:lnTo>
                    <a:pt x="142280" y="1598847"/>
                  </a:lnTo>
                  <a:lnTo>
                    <a:pt x="110011" y="1563216"/>
                  </a:lnTo>
                  <a:lnTo>
                    <a:pt x="81616" y="1524860"/>
                  </a:lnTo>
                  <a:lnTo>
                    <a:pt x="57227" y="1484099"/>
                  </a:lnTo>
                  <a:lnTo>
                    <a:pt x="36977" y="1441250"/>
                  </a:lnTo>
                  <a:lnTo>
                    <a:pt x="20997" y="1396632"/>
                  </a:lnTo>
                  <a:lnTo>
                    <a:pt x="9420" y="1350564"/>
                  </a:lnTo>
                  <a:lnTo>
                    <a:pt x="2377" y="1303365"/>
                  </a:lnTo>
                  <a:lnTo>
                    <a:pt x="0" y="1255352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4595701" y="0"/>
                  </a:lnTo>
                  <a:lnTo>
                    <a:pt x="4643713" y="2377"/>
                  </a:lnTo>
                  <a:lnTo>
                    <a:pt x="4690913" y="9420"/>
                  </a:lnTo>
                  <a:lnTo>
                    <a:pt x="4736980" y="20997"/>
                  </a:lnTo>
                  <a:lnTo>
                    <a:pt x="4781598" y="36977"/>
                  </a:lnTo>
                  <a:lnTo>
                    <a:pt x="4824446" y="57227"/>
                  </a:lnTo>
                  <a:lnTo>
                    <a:pt x="4865208" y="81615"/>
                  </a:lnTo>
                  <a:lnTo>
                    <a:pt x="4903563" y="110010"/>
                  </a:lnTo>
                  <a:lnTo>
                    <a:pt x="4939194" y="142280"/>
                  </a:lnTo>
                  <a:lnTo>
                    <a:pt x="4971464" y="177911"/>
                  </a:lnTo>
                  <a:lnTo>
                    <a:pt x="4999859" y="216266"/>
                  </a:lnTo>
                  <a:lnTo>
                    <a:pt x="5024247" y="257028"/>
                  </a:lnTo>
                  <a:lnTo>
                    <a:pt x="5044497" y="299876"/>
                  </a:lnTo>
                  <a:lnTo>
                    <a:pt x="5060477" y="344494"/>
                  </a:lnTo>
                  <a:lnTo>
                    <a:pt x="5072054" y="390562"/>
                  </a:lnTo>
                  <a:lnTo>
                    <a:pt x="5077826" y="429246"/>
                  </a:lnTo>
                  <a:lnTo>
                    <a:pt x="5077826" y="1311880"/>
                  </a:lnTo>
                  <a:lnTo>
                    <a:pt x="5072054" y="1350564"/>
                  </a:lnTo>
                  <a:lnTo>
                    <a:pt x="5060477" y="1396632"/>
                  </a:lnTo>
                  <a:lnTo>
                    <a:pt x="5044497" y="1441250"/>
                  </a:lnTo>
                  <a:lnTo>
                    <a:pt x="5024247" y="1484099"/>
                  </a:lnTo>
                  <a:lnTo>
                    <a:pt x="4999859" y="1524860"/>
                  </a:lnTo>
                  <a:lnTo>
                    <a:pt x="4971464" y="1563216"/>
                  </a:lnTo>
                  <a:lnTo>
                    <a:pt x="4939194" y="1598847"/>
                  </a:lnTo>
                  <a:lnTo>
                    <a:pt x="4903563" y="1631116"/>
                  </a:lnTo>
                  <a:lnTo>
                    <a:pt x="4865208" y="1659511"/>
                  </a:lnTo>
                  <a:lnTo>
                    <a:pt x="4824446" y="1683900"/>
                  </a:lnTo>
                  <a:lnTo>
                    <a:pt x="4781598" y="1704150"/>
                  </a:lnTo>
                  <a:lnTo>
                    <a:pt x="4736980" y="1720129"/>
                  </a:lnTo>
                  <a:lnTo>
                    <a:pt x="4690913" y="1731707"/>
                  </a:lnTo>
                  <a:lnTo>
                    <a:pt x="4643713" y="1738750"/>
                  </a:lnTo>
                  <a:lnTo>
                    <a:pt x="4624384" y="1739707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824374" y="3163967"/>
              <a:ext cx="1163955" cy="1234440"/>
            </a:xfrm>
            <a:custGeom>
              <a:avLst/>
              <a:gdLst/>
              <a:ahLst/>
              <a:cxnLst/>
              <a:rect l="l" t="t" r="r" b="b"/>
              <a:pathLst>
                <a:path w="1163954" h="1234439">
                  <a:moveTo>
                    <a:pt x="677588" y="1233917"/>
                  </a:moveTo>
                  <a:lnTo>
                    <a:pt x="485774" y="1233917"/>
                  </a:lnTo>
                  <a:lnTo>
                    <a:pt x="438991" y="1231693"/>
                  </a:lnTo>
                  <a:lnTo>
                    <a:pt x="393466" y="1225157"/>
                  </a:lnTo>
                  <a:lnTo>
                    <a:pt x="349403" y="1214514"/>
                  </a:lnTo>
                  <a:lnTo>
                    <a:pt x="307005" y="1199965"/>
                  </a:lnTo>
                  <a:lnTo>
                    <a:pt x="266475" y="1181716"/>
                  </a:lnTo>
                  <a:lnTo>
                    <a:pt x="228019" y="1159969"/>
                  </a:lnTo>
                  <a:lnTo>
                    <a:pt x="191838" y="1134928"/>
                  </a:lnTo>
                  <a:lnTo>
                    <a:pt x="158137" y="1106797"/>
                  </a:lnTo>
                  <a:lnTo>
                    <a:pt x="127119" y="1075779"/>
                  </a:lnTo>
                  <a:lnTo>
                    <a:pt x="98988" y="1042078"/>
                  </a:lnTo>
                  <a:lnTo>
                    <a:pt x="73947" y="1005898"/>
                  </a:lnTo>
                  <a:lnTo>
                    <a:pt x="52200" y="967441"/>
                  </a:lnTo>
                  <a:lnTo>
                    <a:pt x="33951" y="926912"/>
                  </a:lnTo>
                  <a:lnTo>
                    <a:pt x="19402" y="884514"/>
                  </a:lnTo>
                  <a:lnTo>
                    <a:pt x="8759" y="840450"/>
                  </a:lnTo>
                  <a:lnTo>
                    <a:pt x="2223" y="794925"/>
                  </a:lnTo>
                  <a:lnTo>
                    <a:pt x="0" y="748142"/>
                  </a:lnTo>
                  <a:lnTo>
                    <a:pt x="0" y="485774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2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5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4" y="0"/>
                  </a:lnTo>
                  <a:lnTo>
                    <a:pt x="677588" y="0"/>
                  </a:lnTo>
                  <a:lnTo>
                    <a:pt x="724372" y="2223"/>
                  </a:lnTo>
                  <a:lnTo>
                    <a:pt x="769897" y="8759"/>
                  </a:lnTo>
                  <a:lnTo>
                    <a:pt x="813960" y="19402"/>
                  </a:lnTo>
                  <a:lnTo>
                    <a:pt x="856358" y="33951"/>
                  </a:lnTo>
                  <a:lnTo>
                    <a:pt x="896888" y="52200"/>
                  </a:lnTo>
                  <a:lnTo>
                    <a:pt x="935344" y="73947"/>
                  </a:lnTo>
                  <a:lnTo>
                    <a:pt x="971525" y="98988"/>
                  </a:lnTo>
                  <a:lnTo>
                    <a:pt x="1005226" y="127119"/>
                  </a:lnTo>
                  <a:lnTo>
                    <a:pt x="1036244" y="158137"/>
                  </a:lnTo>
                  <a:lnTo>
                    <a:pt x="1064375" y="191838"/>
                  </a:lnTo>
                  <a:lnTo>
                    <a:pt x="1089416" y="228018"/>
                  </a:lnTo>
                  <a:lnTo>
                    <a:pt x="1111163" y="266475"/>
                  </a:lnTo>
                  <a:lnTo>
                    <a:pt x="1129412" y="307004"/>
                  </a:lnTo>
                  <a:lnTo>
                    <a:pt x="1143961" y="349402"/>
                  </a:lnTo>
                  <a:lnTo>
                    <a:pt x="1154604" y="393466"/>
                  </a:lnTo>
                  <a:lnTo>
                    <a:pt x="1161140" y="438991"/>
                  </a:lnTo>
                  <a:lnTo>
                    <a:pt x="1163363" y="485774"/>
                  </a:lnTo>
                  <a:lnTo>
                    <a:pt x="1163363" y="748142"/>
                  </a:lnTo>
                  <a:lnTo>
                    <a:pt x="1161140" y="794925"/>
                  </a:lnTo>
                  <a:lnTo>
                    <a:pt x="1154604" y="840450"/>
                  </a:lnTo>
                  <a:lnTo>
                    <a:pt x="1143961" y="884514"/>
                  </a:lnTo>
                  <a:lnTo>
                    <a:pt x="1129412" y="926912"/>
                  </a:lnTo>
                  <a:lnTo>
                    <a:pt x="1111163" y="967441"/>
                  </a:lnTo>
                  <a:lnTo>
                    <a:pt x="1089416" y="1005898"/>
                  </a:lnTo>
                  <a:lnTo>
                    <a:pt x="1064375" y="1042078"/>
                  </a:lnTo>
                  <a:lnTo>
                    <a:pt x="1036244" y="1075779"/>
                  </a:lnTo>
                  <a:lnTo>
                    <a:pt x="1005226" y="1106797"/>
                  </a:lnTo>
                  <a:lnTo>
                    <a:pt x="971525" y="1134928"/>
                  </a:lnTo>
                  <a:lnTo>
                    <a:pt x="935344" y="1159969"/>
                  </a:lnTo>
                  <a:lnTo>
                    <a:pt x="896888" y="1181716"/>
                  </a:lnTo>
                  <a:lnTo>
                    <a:pt x="856358" y="1199965"/>
                  </a:lnTo>
                  <a:lnTo>
                    <a:pt x="813960" y="1214514"/>
                  </a:lnTo>
                  <a:lnTo>
                    <a:pt x="769897" y="1225157"/>
                  </a:lnTo>
                  <a:lnTo>
                    <a:pt x="724372" y="1231693"/>
                  </a:lnTo>
                  <a:lnTo>
                    <a:pt x="677588" y="1233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293282" y="3239585"/>
            <a:ext cx="2840355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95"/>
              </a:spcBef>
            </a:pPr>
            <a:r>
              <a:rPr sz="2650" spc="120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650" spc="-210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650" spc="-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650" spc="260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650" spc="-7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650" spc="-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650" spc="18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650" spc="110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650" spc="-33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650" spc="120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650" spc="110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650" spc="-33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650" spc="165" dirty="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sz="2650" spc="-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650" spc="254" dirty="0">
                <a:solidFill>
                  <a:srgbClr val="382E2E"/>
                </a:solidFill>
                <a:latin typeface="Trebuchet MS"/>
                <a:cs typeface="Trebuchet MS"/>
              </a:rPr>
              <a:t>s  </a:t>
            </a:r>
            <a:r>
              <a:rPr sz="2650" spc="-45" dirty="0">
                <a:solidFill>
                  <a:srgbClr val="382E2E"/>
                </a:solidFill>
                <a:latin typeface="Trebuchet MS"/>
                <a:cs typeface="Trebuchet MS"/>
              </a:rPr>
              <a:t>d'utilisation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62083" y="3380605"/>
            <a:ext cx="488315" cy="716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500" b="1" spc="-130" dirty="0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sz="4500" b="1" spc="-335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500">
              <a:latin typeface="Tahoma"/>
              <a:cs typeface="Tahoma"/>
            </a:endParaRPr>
          </a:p>
        </p:txBody>
      </p:sp>
      <p:grpSp>
        <p:nvGrpSpPr>
          <p:cNvPr id="13" name="object 5">
            <a:extLst>
              <a:ext uri="{FF2B5EF4-FFF2-40B4-BE49-F238E27FC236}">
                <a16:creationId xmlns:a16="http://schemas.microsoft.com/office/drawing/2014/main" id="{A61D11E4-5844-9A9B-62A3-61AC1D053CD7}"/>
              </a:ext>
            </a:extLst>
          </p:cNvPr>
          <p:cNvGrpSpPr/>
          <p:nvPr/>
        </p:nvGrpSpPr>
        <p:grpSpPr>
          <a:xfrm>
            <a:off x="10623366" y="5372100"/>
            <a:ext cx="5078095" cy="1739900"/>
            <a:chOff x="10623366" y="2910364"/>
            <a:chExt cx="5078095" cy="1739900"/>
          </a:xfrm>
        </p:grpSpPr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33B20161-8B39-9BF3-868D-3F599449B48C}"/>
                </a:ext>
              </a:extLst>
            </p:cNvPr>
            <p:cNvSpPr/>
            <p:nvPr/>
          </p:nvSpPr>
          <p:spPr>
            <a:xfrm>
              <a:off x="10623366" y="2910364"/>
              <a:ext cx="5078095" cy="1739900"/>
            </a:xfrm>
            <a:custGeom>
              <a:avLst/>
              <a:gdLst/>
              <a:ahLst/>
              <a:cxnLst/>
              <a:rect l="l" t="t" r="r" b="b"/>
              <a:pathLst>
                <a:path w="5078094" h="1739900">
                  <a:moveTo>
                    <a:pt x="4624384" y="1739707"/>
                  </a:moveTo>
                  <a:lnTo>
                    <a:pt x="457091" y="1739707"/>
                  </a:lnTo>
                  <a:lnTo>
                    <a:pt x="437762" y="1738750"/>
                  </a:lnTo>
                  <a:lnTo>
                    <a:pt x="390562" y="1731707"/>
                  </a:lnTo>
                  <a:lnTo>
                    <a:pt x="344494" y="1720129"/>
                  </a:lnTo>
                  <a:lnTo>
                    <a:pt x="299877" y="1704150"/>
                  </a:lnTo>
                  <a:lnTo>
                    <a:pt x="257028" y="1683900"/>
                  </a:lnTo>
                  <a:lnTo>
                    <a:pt x="216266" y="1659511"/>
                  </a:lnTo>
                  <a:lnTo>
                    <a:pt x="177911" y="1631116"/>
                  </a:lnTo>
                  <a:lnTo>
                    <a:pt x="142280" y="1598847"/>
                  </a:lnTo>
                  <a:lnTo>
                    <a:pt x="110011" y="1563216"/>
                  </a:lnTo>
                  <a:lnTo>
                    <a:pt x="81616" y="1524860"/>
                  </a:lnTo>
                  <a:lnTo>
                    <a:pt x="57227" y="1484099"/>
                  </a:lnTo>
                  <a:lnTo>
                    <a:pt x="36977" y="1441250"/>
                  </a:lnTo>
                  <a:lnTo>
                    <a:pt x="20997" y="1396632"/>
                  </a:lnTo>
                  <a:lnTo>
                    <a:pt x="9420" y="1350564"/>
                  </a:lnTo>
                  <a:lnTo>
                    <a:pt x="2377" y="1303365"/>
                  </a:lnTo>
                  <a:lnTo>
                    <a:pt x="0" y="1255352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6" y="216266"/>
                  </a:lnTo>
                  <a:lnTo>
                    <a:pt x="110011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4595701" y="0"/>
                  </a:lnTo>
                  <a:lnTo>
                    <a:pt x="4643713" y="2377"/>
                  </a:lnTo>
                  <a:lnTo>
                    <a:pt x="4690913" y="9420"/>
                  </a:lnTo>
                  <a:lnTo>
                    <a:pt x="4736980" y="20997"/>
                  </a:lnTo>
                  <a:lnTo>
                    <a:pt x="4781598" y="36977"/>
                  </a:lnTo>
                  <a:lnTo>
                    <a:pt x="4824446" y="57227"/>
                  </a:lnTo>
                  <a:lnTo>
                    <a:pt x="4865208" y="81615"/>
                  </a:lnTo>
                  <a:lnTo>
                    <a:pt x="4903563" y="110010"/>
                  </a:lnTo>
                  <a:lnTo>
                    <a:pt x="4939194" y="142280"/>
                  </a:lnTo>
                  <a:lnTo>
                    <a:pt x="4971464" y="177911"/>
                  </a:lnTo>
                  <a:lnTo>
                    <a:pt x="4999859" y="216266"/>
                  </a:lnTo>
                  <a:lnTo>
                    <a:pt x="5024247" y="257028"/>
                  </a:lnTo>
                  <a:lnTo>
                    <a:pt x="5044497" y="299876"/>
                  </a:lnTo>
                  <a:lnTo>
                    <a:pt x="5060477" y="344494"/>
                  </a:lnTo>
                  <a:lnTo>
                    <a:pt x="5072054" y="390562"/>
                  </a:lnTo>
                  <a:lnTo>
                    <a:pt x="5077826" y="429246"/>
                  </a:lnTo>
                  <a:lnTo>
                    <a:pt x="5077826" y="1311880"/>
                  </a:lnTo>
                  <a:lnTo>
                    <a:pt x="5072054" y="1350564"/>
                  </a:lnTo>
                  <a:lnTo>
                    <a:pt x="5060477" y="1396632"/>
                  </a:lnTo>
                  <a:lnTo>
                    <a:pt x="5044497" y="1441250"/>
                  </a:lnTo>
                  <a:lnTo>
                    <a:pt x="5024247" y="1484099"/>
                  </a:lnTo>
                  <a:lnTo>
                    <a:pt x="4999859" y="1524860"/>
                  </a:lnTo>
                  <a:lnTo>
                    <a:pt x="4971464" y="1563216"/>
                  </a:lnTo>
                  <a:lnTo>
                    <a:pt x="4939194" y="1598847"/>
                  </a:lnTo>
                  <a:lnTo>
                    <a:pt x="4903563" y="1631116"/>
                  </a:lnTo>
                  <a:lnTo>
                    <a:pt x="4865208" y="1659511"/>
                  </a:lnTo>
                  <a:lnTo>
                    <a:pt x="4824446" y="1683900"/>
                  </a:lnTo>
                  <a:lnTo>
                    <a:pt x="4781598" y="1704150"/>
                  </a:lnTo>
                  <a:lnTo>
                    <a:pt x="4736980" y="1720129"/>
                  </a:lnTo>
                  <a:lnTo>
                    <a:pt x="4690913" y="1731707"/>
                  </a:lnTo>
                  <a:lnTo>
                    <a:pt x="4643713" y="1738750"/>
                  </a:lnTo>
                  <a:lnTo>
                    <a:pt x="4624384" y="1739707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944EE52D-43D7-BAD4-63A5-6FF80AB13AEE}"/>
                </a:ext>
              </a:extLst>
            </p:cNvPr>
            <p:cNvSpPr/>
            <p:nvPr/>
          </p:nvSpPr>
          <p:spPr>
            <a:xfrm>
              <a:off x="10824374" y="3163967"/>
              <a:ext cx="1163955" cy="1234440"/>
            </a:xfrm>
            <a:custGeom>
              <a:avLst/>
              <a:gdLst/>
              <a:ahLst/>
              <a:cxnLst/>
              <a:rect l="l" t="t" r="r" b="b"/>
              <a:pathLst>
                <a:path w="1163954" h="1234439">
                  <a:moveTo>
                    <a:pt x="677588" y="1233917"/>
                  </a:moveTo>
                  <a:lnTo>
                    <a:pt x="485774" y="1233917"/>
                  </a:lnTo>
                  <a:lnTo>
                    <a:pt x="438991" y="1231693"/>
                  </a:lnTo>
                  <a:lnTo>
                    <a:pt x="393466" y="1225157"/>
                  </a:lnTo>
                  <a:lnTo>
                    <a:pt x="349403" y="1214514"/>
                  </a:lnTo>
                  <a:lnTo>
                    <a:pt x="307005" y="1199965"/>
                  </a:lnTo>
                  <a:lnTo>
                    <a:pt x="266475" y="1181716"/>
                  </a:lnTo>
                  <a:lnTo>
                    <a:pt x="228019" y="1159969"/>
                  </a:lnTo>
                  <a:lnTo>
                    <a:pt x="191838" y="1134928"/>
                  </a:lnTo>
                  <a:lnTo>
                    <a:pt x="158137" y="1106797"/>
                  </a:lnTo>
                  <a:lnTo>
                    <a:pt x="127119" y="1075779"/>
                  </a:lnTo>
                  <a:lnTo>
                    <a:pt x="98988" y="1042078"/>
                  </a:lnTo>
                  <a:lnTo>
                    <a:pt x="73947" y="1005898"/>
                  </a:lnTo>
                  <a:lnTo>
                    <a:pt x="52200" y="967441"/>
                  </a:lnTo>
                  <a:lnTo>
                    <a:pt x="33951" y="926912"/>
                  </a:lnTo>
                  <a:lnTo>
                    <a:pt x="19402" y="884514"/>
                  </a:lnTo>
                  <a:lnTo>
                    <a:pt x="8759" y="840450"/>
                  </a:lnTo>
                  <a:lnTo>
                    <a:pt x="2223" y="794925"/>
                  </a:lnTo>
                  <a:lnTo>
                    <a:pt x="0" y="748142"/>
                  </a:lnTo>
                  <a:lnTo>
                    <a:pt x="0" y="485774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2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8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5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4" y="0"/>
                  </a:lnTo>
                  <a:lnTo>
                    <a:pt x="677588" y="0"/>
                  </a:lnTo>
                  <a:lnTo>
                    <a:pt x="724372" y="2223"/>
                  </a:lnTo>
                  <a:lnTo>
                    <a:pt x="769897" y="8759"/>
                  </a:lnTo>
                  <a:lnTo>
                    <a:pt x="813960" y="19402"/>
                  </a:lnTo>
                  <a:lnTo>
                    <a:pt x="856358" y="33951"/>
                  </a:lnTo>
                  <a:lnTo>
                    <a:pt x="896888" y="52200"/>
                  </a:lnTo>
                  <a:lnTo>
                    <a:pt x="935344" y="73947"/>
                  </a:lnTo>
                  <a:lnTo>
                    <a:pt x="971525" y="98988"/>
                  </a:lnTo>
                  <a:lnTo>
                    <a:pt x="1005226" y="127119"/>
                  </a:lnTo>
                  <a:lnTo>
                    <a:pt x="1036244" y="158137"/>
                  </a:lnTo>
                  <a:lnTo>
                    <a:pt x="1064375" y="191838"/>
                  </a:lnTo>
                  <a:lnTo>
                    <a:pt x="1089416" y="228018"/>
                  </a:lnTo>
                  <a:lnTo>
                    <a:pt x="1111163" y="266475"/>
                  </a:lnTo>
                  <a:lnTo>
                    <a:pt x="1129412" y="307004"/>
                  </a:lnTo>
                  <a:lnTo>
                    <a:pt x="1143961" y="349402"/>
                  </a:lnTo>
                  <a:lnTo>
                    <a:pt x="1154604" y="393466"/>
                  </a:lnTo>
                  <a:lnTo>
                    <a:pt x="1161140" y="438991"/>
                  </a:lnTo>
                  <a:lnTo>
                    <a:pt x="1163363" y="485774"/>
                  </a:lnTo>
                  <a:lnTo>
                    <a:pt x="1163363" y="748142"/>
                  </a:lnTo>
                  <a:lnTo>
                    <a:pt x="1161140" y="794925"/>
                  </a:lnTo>
                  <a:lnTo>
                    <a:pt x="1154604" y="840450"/>
                  </a:lnTo>
                  <a:lnTo>
                    <a:pt x="1143961" y="884514"/>
                  </a:lnTo>
                  <a:lnTo>
                    <a:pt x="1129412" y="926912"/>
                  </a:lnTo>
                  <a:lnTo>
                    <a:pt x="1111163" y="967441"/>
                  </a:lnTo>
                  <a:lnTo>
                    <a:pt x="1089416" y="1005898"/>
                  </a:lnTo>
                  <a:lnTo>
                    <a:pt x="1064375" y="1042078"/>
                  </a:lnTo>
                  <a:lnTo>
                    <a:pt x="1036244" y="1075779"/>
                  </a:lnTo>
                  <a:lnTo>
                    <a:pt x="1005226" y="1106797"/>
                  </a:lnTo>
                  <a:lnTo>
                    <a:pt x="971525" y="1134928"/>
                  </a:lnTo>
                  <a:lnTo>
                    <a:pt x="935344" y="1159969"/>
                  </a:lnTo>
                  <a:lnTo>
                    <a:pt x="896888" y="1181716"/>
                  </a:lnTo>
                  <a:lnTo>
                    <a:pt x="856358" y="1199965"/>
                  </a:lnTo>
                  <a:lnTo>
                    <a:pt x="813960" y="1214514"/>
                  </a:lnTo>
                  <a:lnTo>
                    <a:pt x="769897" y="1225157"/>
                  </a:lnTo>
                  <a:lnTo>
                    <a:pt x="724372" y="1231693"/>
                  </a:lnTo>
                  <a:lnTo>
                    <a:pt x="677588" y="1233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4">
            <a:extLst>
              <a:ext uri="{FF2B5EF4-FFF2-40B4-BE49-F238E27FC236}">
                <a16:creationId xmlns:a16="http://schemas.microsoft.com/office/drawing/2014/main" id="{A833B1B8-E917-51C1-66AC-9104E6A4FA3A}"/>
              </a:ext>
            </a:extLst>
          </p:cNvPr>
          <p:cNvSpPr txBox="1"/>
          <p:nvPr/>
        </p:nvSpPr>
        <p:spPr>
          <a:xfrm>
            <a:off x="12293282" y="5701321"/>
            <a:ext cx="2840355" cy="8966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199"/>
              </a:lnSpc>
              <a:spcBef>
                <a:spcPts val="95"/>
              </a:spcBef>
            </a:pPr>
            <a:r>
              <a:rPr sz="2650" spc="120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650" spc="-210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650" spc="-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650" spc="260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650" spc="-7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650" spc="-5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650" spc="18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650" spc="110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650" spc="-33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650" spc="120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650" spc="110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650" spc="-33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lang="fr-FR" sz="2650" spc="165" dirty="0">
                <a:solidFill>
                  <a:srgbClr val="382E2E"/>
                </a:solidFill>
                <a:latin typeface="Trebuchet MS"/>
                <a:cs typeface="Trebuchet MS"/>
              </a:rPr>
              <a:t>séquence</a:t>
            </a:r>
            <a:endParaRPr sz="2650" dirty="0">
              <a:latin typeface="Trebuchet MS"/>
              <a:cs typeface="Trebuchet MS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A818A0FD-5BDE-14D1-1A9C-119DEA88AB12}"/>
              </a:ext>
            </a:extLst>
          </p:cNvPr>
          <p:cNvSpPr txBox="1"/>
          <p:nvPr/>
        </p:nvSpPr>
        <p:spPr>
          <a:xfrm>
            <a:off x="11162083" y="5842341"/>
            <a:ext cx="725117" cy="709168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4500" b="1" spc="-130" dirty="0">
                <a:solidFill>
                  <a:srgbClr val="588C9A"/>
                </a:solidFill>
                <a:latin typeface="Tahoma"/>
                <a:cs typeface="Tahoma"/>
              </a:rPr>
              <a:t>b</a:t>
            </a:r>
            <a:r>
              <a:rPr sz="4500" b="1" spc="-335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5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040" y="192542"/>
            <a:ext cx="7079615" cy="1057275"/>
            <a:chOff x="165040" y="192542"/>
            <a:chExt cx="7079615" cy="1057275"/>
          </a:xfrm>
        </p:grpSpPr>
        <p:sp>
          <p:nvSpPr>
            <p:cNvPr id="6" name="object 6"/>
            <p:cNvSpPr/>
            <p:nvPr/>
          </p:nvSpPr>
          <p:spPr>
            <a:xfrm>
              <a:off x="165040" y="192542"/>
              <a:ext cx="7079615" cy="1057275"/>
            </a:xfrm>
            <a:custGeom>
              <a:avLst/>
              <a:gdLst/>
              <a:ahLst/>
              <a:cxnLst/>
              <a:rect l="l" t="t" r="r" b="b"/>
              <a:pathLst>
                <a:path w="7079615" h="1057275">
                  <a:moveTo>
                    <a:pt x="6593796" y="1057190"/>
                  </a:moveTo>
                  <a:lnTo>
                    <a:pt x="485775" y="1057190"/>
                  </a:lnTo>
                  <a:lnTo>
                    <a:pt x="438991" y="1054966"/>
                  </a:lnTo>
                  <a:lnTo>
                    <a:pt x="393466" y="1048430"/>
                  </a:lnTo>
                  <a:lnTo>
                    <a:pt x="349403" y="1037787"/>
                  </a:lnTo>
                  <a:lnTo>
                    <a:pt x="307004" y="1023238"/>
                  </a:lnTo>
                  <a:lnTo>
                    <a:pt x="266475" y="1004989"/>
                  </a:lnTo>
                  <a:lnTo>
                    <a:pt x="228019" y="983242"/>
                  </a:lnTo>
                  <a:lnTo>
                    <a:pt x="191838" y="958201"/>
                  </a:lnTo>
                  <a:lnTo>
                    <a:pt x="158137" y="930070"/>
                  </a:lnTo>
                  <a:lnTo>
                    <a:pt x="127119" y="899052"/>
                  </a:lnTo>
                  <a:lnTo>
                    <a:pt x="98988" y="865351"/>
                  </a:lnTo>
                  <a:lnTo>
                    <a:pt x="73947" y="829171"/>
                  </a:lnTo>
                  <a:lnTo>
                    <a:pt x="52200" y="790714"/>
                  </a:lnTo>
                  <a:lnTo>
                    <a:pt x="33951" y="750185"/>
                  </a:lnTo>
                  <a:lnTo>
                    <a:pt x="19402" y="707787"/>
                  </a:lnTo>
                  <a:lnTo>
                    <a:pt x="8759" y="663723"/>
                  </a:lnTo>
                  <a:lnTo>
                    <a:pt x="2223" y="618198"/>
                  </a:lnTo>
                  <a:lnTo>
                    <a:pt x="0" y="57141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593796" y="0"/>
                  </a:lnTo>
                  <a:lnTo>
                    <a:pt x="6640579" y="2223"/>
                  </a:lnTo>
                  <a:lnTo>
                    <a:pt x="6686104" y="8759"/>
                  </a:lnTo>
                  <a:lnTo>
                    <a:pt x="6730167" y="19402"/>
                  </a:lnTo>
                  <a:lnTo>
                    <a:pt x="6772566" y="33951"/>
                  </a:lnTo>
                  <a:lnTo>
                    <a:pt x="6813095" y="52200"/>
                  </a:lnTo>
                  <a:lnTo>
                    <a:pt x="6851552" y="73947"/>
                  </a:lnTo>
                  <a:lnTo>
                    <a:pt x="6887732" y="98988"/>
                  </a:lnTo>
                  <a:lnTo>
                    <a:pt x="6921433" y="127119"/>
                  </a:lnTo>
                  <a:lnTo>
                    <a:pt x="6952451" y="158137"/>
                  </a:lnTo>
                  <a:lnTo>
                    <a:pt x="6980583" y="191838"/>
                  </a:lnTo>
                  <a:lnTo>
                    <a:pt x="7005623" y="228019"/>
                  </a:lnTo>
                  <a:lnTo>
                    <a:pt x="7027370" y="266475"/>
                  </a:lnTo>
                  <a:lnTo>
                    <a:pt x="7045620" y="307004"/>
                  </a:lnTo>
                  <a:lnTo>
                    <a:pt x="7060168" y="349403"/>
                  </a:lnTo>
                  <a:lnTo>
                    <a:pt x="7070812" y="393466"/>
                  </a:lnTo>
                  <a:lnTo>
                    <a:pt x="7077348" y="438991"/>
                  </a:lnTo>
                  <a:lnTo>
                    <a:pt x="7079571" y="485775"/>
                  </a:lnTo>
                  <a:lnTo>
                    <a:pt x="7079571" y="571415"/>
                  </a:lnTo>
                  <a:lnTo>
                    <a:pt x="7077348" y="618198"/>
                  </a:lnTo>
                  <a:lnTo>
                    <a:pt x="7070812" y="663723"/>
                  </a:lnTo>
                  <a:lnTo>
                    <a:pt x="7060168" y="707787"/>
                  </a:lnTo>
                  <a:lnTo>
                    <a:pt x="7045620" y="750185"/>
                  </a:lnTo>
                  <a:lnTo>
                    <a:pt x="7027370" y="790714"/>
                  </a:lnTo>
                  <a:lnTo>
                    <a:pt x="7005623" y="829171"/>
                  </a:lnTo>
                  <a:lnTo>
                    <a:pt x="6980583" y="865351"/>
                  </a:lnTo>
                  <a:lnTo>
                    <a:pt x="6952451" y="899052"/>
                  </a:lnTo>
                  <a:lnTo>
                    <a:pt x="6921433" y="930070"/>
                  </a:lnTo>
                  <a:lnTo>
                    <a:pt x="6887732" y="958201"/>
                  </a:lnTo>
                  <a:lnTo>
                    <a:pt x="6851552" y="983242"/>
                  </a:lnTo>
                  <a:lnTo>
                    <a:pt x="6813095" y="1004989"/>
                  </a:lnTo>
                  <a:lnTo>
                    <a:pt x="6772566" y="1023238"/>
                  </a:lnTo>
                  <a:lnTo>
                    <a:pt x="6730167" y="1037787"/>
                  </a:lnTo>
                  <a:lnTo>
                    <a:pt x="6686104" y="1048430"/>
                  </a:lnTo>
                  <a:lnTo>
                    <a:pt x="6640579" y="1054966"/>
                  </a:lnTo>
                  <a:lnTo>
                    <a:pt x="6593796" y="1057190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68" y="353678"/>
              <a:ext cx="1369695" cy="758190"/>
            </a:xfrm>
            <a:custGeom>
              <a:avLst/>
              <a:gdLst/>
              <a:ahLst/>
              <a:cxnLst/>
              <a:rect l="l" t="t" r="r" b="b"/>
              <a:pathLst>
                <a:path w="1369695" h="758190">
                  <a:moveTo>
                    <a:pt x="991479" y="758187"/>
                  </a:moveTo>
                  <a:lnTo>
                    <a:pt x="379093" y="758187"/>
                  </a:lnTo>
                  <a:lnTo>
                    <a:pt x="331541" y="755233"/>
                  </a:lnTo>
                  <a:lnTo>
                    <a:pt x="285751" y="746609"/>
                  </a:lnTo>
                  <a:lnTo>
                    <a:pt x="242078" y="732669"/>
                  </a:lnTo>
                  <a:lnTo>
                    <a:pt x="200879" y="713770"/>
                  </a:lnTo>
                  <a:lnTo>
                    <a:pt x="162509" y="690266"/>
                  </a:lnTo>
                  <a:lnTo>
                    <a:pt x="127322" y="662512"/>
                  </a:lnTo>
                  <a:lnTo>
                    <a:pt x="95674" y="630864"/>
                  </a:lnTo>
                  <a:lnTo>
                    <a:pt x="67920" y="595677"/>
                  </a:lnTo>
                  <a:lnTo>
                    <a:pt x="44416" y="557307"/>
                  </a:lnTo>
                  <a:lnTo>
                    <a:pt x="25517" y="516108"/>
                  </a:lnTo>
                  <a:lnTo>
                    <a:pt x="11577" y="472436"/>
                  </a:lnTo>
                  <a:lnTo>
                    <a:pt x="2953" y="426646"/>
                  </a:lnTo>
                  <a:lnTo>
                    <a:pt x="0" y="379093"/>
                  </a:lnTo>
                  <a:lnTo>
                    <a:pt x="2953" y="331540"/>
                  </a:lnTo>
                  <a:lnTo>
                    <a:pt x="11577" y="285750"/>
                  </a:lnTo>
                  <a:lnTo>
                    <a:pt x="25517" y="242078"/>
                  </a:lnTo>
                  <a:lnTo>
                    <a:pt x="44416" y="200879"/>
                  </a:lnTo>
                  <a:lnTo>
                    <a:pt x="67920" y="162509"/>
                  </a:lnTo>
                  <a:lnTo>
                    <a:pt x="95674" y="127322"/>
                  </a:lnTo>
                  <a:lnTo>
                    <a:pt x="127322" y="95674"/>
                  </a:lnTo>
                  <a:lnTo>
                    <a:pt x="162509" y="67920"/>
                  </a:lnTo>
                  <a:lnTo>
                    <a:pt x="200879" y="44416"/>
                  </a:lnTo>
                  <a:lnTo>
                    <a:pt x="242078" y="25517"/>
                  </a:lnTo>
                  <a:lnTo>
                    <a:pt x="285751" y="11577"/>
                  </a:lnTo>
                  <a:lnTo>
                    <a:pt x="331541" y="2953"/>
                  </a:lnTo>
                  <a:lnTo>
                    <a:pt x="379088" y="0"/>
                  </a:lnTo>
                  <a:lnTo>
                    <a:pt x="991483" y="0"/>
                  </a:lnTo>
                  <a:lnTo>
                    <a:pt x="1039031" y="2953"/>
                  </a:lnTo>
                  <a:lnTo>
                    <a:pt x="1084821" y="11577"/>
                  </a:lnTo>
                  <a:lnTo>
                    <a:pt x="1128493" y="25517"/>
                  </a:lnTo>
                  <a:lnTo>
                    <a:pt x="1169692" y="44416"/>
                  </a:lnTo>
                  <a:lnTo>
                    <a:pt x="1208063" y="67920"/>
                  </a:lnTo>
                  <a:lnTo>
                    <a:pt x="1243250" y="95674"/>
                  </a:lnTo>
                  <a:lnTo>
                    <a:pt x="1274898" y="127322"/>
                  </a:lnTo>
                  <a:lnTo>
                    <a:pt x="1302651" y="162509"/>
                  </a:lnTo>
                  <a:lnTo>
                    <a:pt x="1326156" y="200879"/>
                  </a:lnTo>
                  <a:lnTo>
                    <a:pt x="1345055" y="242078"/>
                  </a:lnTo>
                  <a:lnTo>
                    <a:pt x="1358994" y="285750"/>
                  </a:lnTo>
                  <a:lnTo>
                    <a:pt x="1367619" y="331540"/>
                  </a:lnTo>
                  <a:lnTo>
                    <a:pt x="1369506" y="361933"/>
                  </a:lnTo>
                  <a:lnTo>
                    <a:pt x="1369506" y="396253"/>
                  </a:lnTo>
                  <a:lnTo>
                    <a:pt x="1358994" y="472436"/>
                  </a:lnTo>
                  <a:lnTo>
                    <a:pt x="1345055" y="516108"/>
                  </a:lnTo>
                  <a:lnTo>
                    <a:pt x="1326156" y="557307"/>
                  </a:lnTo>
                  <a:lnTo>
                    <a:pt x="1302651" y="595677"/>
                  </a:lnTo>
                  <a:lnTo>
                    <a:pt x="1274898" y="630864"/>
                  </a:lnTo>
                  <a:lnTo>
                    <a:pt x="1243250" y="662512"/>
                  </a:lnTo>
                  <a:lnTo>
                    <a:pt x="1208063" y="690266"/>
                  </a:lnTo>
                  <a:lnTo>
                    <a:pt x="1169692" y="713770"/>
                  </a:lnTo>
                  <a:lnTo>
                    <a:pt x="1128493" y="732669"/>
                  </a:lnTo>
                  <a:lnTo>
                    <a:pt x="1084821" y="746609"/>
                  </a:lnTo>
                  <a:lnTo>
                    <a:pt x="1039031" y="755233"/>
                  </a:lnTo>
                  <a:lnTo>
                    <a:pt x="991479" y="758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4928" y="517875"/>
            <a:ext cx="503047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85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900" spc="-8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0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80" dirty="0">
                <a:solidFill>
                  <a:srgbClr val="382E2E"/>
                </a:solidFill>
                <a:latin typeface="Trebuchet MS"/>
                <a:cs typeface="Trebuchet MS"/>
              </a:rPr>
              <a:t>c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340" dirty="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190" dirty="0">
                <a:solidFill>
                  <a:srgbClr val="382E2E"/>
                </a:solidFill>
                <a:latin typeface="Trebuchet MS"/>
                <a:cs typeface="Trebuchet MS"/>
              </a:rPr>
              <a:t>'</a:t>
            </a:r>
            <a:r>
              <a:rPr sz="2900" spc="50" dirty="0">
                <a:solidFill>
                  <a:srgbClr val="382E2E"/>
                </a:solidFill>
                <a:latin typeface="Trebuchet MS"/>
                <a:cs typeface="Trebuchet MS"/>
              </a:rPr>
              <a:t>u</a:t>
            </a:r>
            <a:r>
              <a:rPr sz="2900" spc="-80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spc="-260" dirty="0">
                <a:solidFill>
                  <a:srgbClr val="382E2E"/>
                </a:solidFill>
                <a:latin typeface="Trebuchet MS"/>
                <a:cs typeface="Trebuchet MS"/>
              </a:rPr>
              <a:t>l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spc="235" dirty="0">
                <a:solidFill>
                  <a:srgbClr val="382E2E"/>
                </a:solidFill>
                <a:latin typeface="Trebuchet MS"/>
                <a:cs typeface="Trebuchet MS"/>
              </a:rPr>
              <a:t>s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-80" dirty="0">
                <a:solidFill>
                  <a:srgbClr val="382E2E"/>
                </a:solidFill>
                <a:latin typeface="Trebuchet MS"/>
                <a:cs typeface="Trebuchet MS"/>
              </a:rPr>
              <a:t>t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o</a:t>
            </a:r>
            <a:r>
              <a:rPr sz="2900" spc="155" dirty="0">
                <a:solidFill>
                  <a:srgbClr val="382E2E"/>
                </a:solidFill>
                <a:latin typeface="Trebuchet MS"/>
                <a:cs typeface="Trebuchet MS"/>
              </a:rPr>
              <a:t>n</a:t>
            </a:r>
            <a:endParaRPr sz="2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04438" y="330763"/>
            <a:ext cx="532765" cy="7829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950" b="1" spc="-150" dirty="0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sz="4950" b="1" spc="-370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950">
              <a:latin typeface="Tahoma"/>
              <a:cs typeface="Tahom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F920DE-EC7C-44F7-FD62-35AD60ED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928" y="1415830"/>
            <a:ext cx="14185672" cy="87127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040" y="192542"/>
            <a:ext cx="7079615" cy="1057275"/>
            <a:chOff x="165040" y="192542"/>
            <a:chExt cx="7079615" cy="1057275"/>
          </a:xfrm>
        </p:grpSpPr>
        <p:sp>
          <p:nvSpPr>
            <p:cNvPr id="6" name="object 6"/>
            <p:cNvSpPr/>
            <p:nvPr/>
          </p:nvSpPr>
          <p:spPr>
            <a:xfrm>
              <a:off x="165040" y="192542"/>
              <a:ext cx="7079615" cy="1057275"/>
            </a:xfrm>
            <a:custGeom>
              <a:avLst/>
              <a:gdLst/>
              <a:ahLst/>
              <a:cxnLst/>
              <a:rect l="l" t="t" r="r" b="b"/>
              <a:pathLst>
                <a:path w="7079615" h="1057275">
                  <a:moveTo>
                    <a:pt x="6593796" y="1057190"/>
                  </a:moveTo>
                  <a:lnTo>
                    <a:pt x="485775" y="1057190"/>
                  </a:lnTo>
                  <a:lnTo>
                    <a:pt x="438991" y="1054966"/>
                  </a:lnTo>
                  <a:lnTo>
                    <a:pt x="393466" y="1048430"/>
                  </a:lnTo>
                  <a:lnTo>
                    <a:pt x="349403" y="1037787"/>
                  </a:lnTo>
                  <a:lnTo>
                    <a:pt x="307004" y="1023238"/>
                  </a:lnTo>
                  <a:lnTo>
                    <a:pt x="266475" y="1004989"/>
                  </a:lnTo>
                  <a:lnTo>
                    <a:pt x="228019" y="983242"/>
                  </a:lnTo>
                  <a:lnTo>
                    <a:pt x="191838" y="958201"/>
                  </a:lnTo>
                  <a:lnTo>
                    <a:pt x="158137" y="930070"/>
                  </a:lnTo>
                  <a:lnTo>
                    <a:pt x="127119" y="899052"/>
                  </a:lnTo>
                  <a:lnTo>
                    <a:pt x="98988" y="865351"/>
                  </a:lnTo>
                  <a:lnTo>
                    <a:pt x="73947" y="829171"/>
                  </a:lnTo>
                  <a:lnTo>
                    <a:pt x="52200" y="790714"/>
                  </a:lnTo>
                  <a:lnTo>
                    <a:pt x="33951" y="750185"/>
                  </a:lnTo>
                  <a:lnTo>
                    <a:pt x="19402" y="707787"/>
                  </a:lnTo>
                  <a:lnTo>
                    <a:pt x="8759" y="663723"/>
                  </a:lnTo>
                  <a:lnTo>
                    <a:pt x="2223" y="618198"/>
                  </a:lnTo>
                  <a:lnTo>
                    <a:pt x="0" y="57141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593796" y="0"/>
                  </a:lnTo>
                  <a:lnTo>
                    <a:pt x="6640579" y="2223"/>
                  </a:lnTo>
                  <a:lnTo>
                    <a:pt x="6686104" y="8759"/>
                  </a:lnTo>
                  <a:lnTo>
                    <a:pt x="6730167" y="19402"/>
                  </a:lnTo>
                  <a:lnTo>
                    <a:pt x="6772566" y="33951"/>
                  </a:lnTo>
                  <a:lnTo>
                    <a:pt x="6813095" y="52200"/>
                  </a:lnTo>
                  <a:lnTo>
                    <a:pt x="6851552" y="73947"/>
                  </a:lnTo>
                  <a:lnTo>
                    <a:pt x="6887732" y="98988"/>
                  </a:lnTo>
                  <a:lnTo>
                    <a:pt x="6921433" y="127119"/>
                  </a:lnTo>
                  <a:lnTo>
                    <a:pt x="6952451" y="158137"/>
                  </a:lnTo>
                  <a:lnTo>
                    <a:pt x="6980583" y="191838"/>
                  </a:lnTo>
                  <a:lnTo>
                    <a:pt x="7005623" y="228019"/>
                  </a:lnTo>
                  <a:lnTo>
                    <a:pt x="7027370" y="266475"/>
                  </a:lnTo>
                  <a:lnTo>
                    <a:pt x="7045620" y="307004"/>
                  </a:lnTo>
                  <a:lnTo>
                    <a:pt x="7060168" y="349403"/>
                  </a:lnTo>
                  <a:lnTo>
                    <a:pt x="7070812" y="393466"/>
                  </a:lnTo>
                  <a:lnTo>
                    <a:pt x="7077348" y="438991"/>
                  </a:lnTo>
                  <a:lnTo>
                    <a:pt x="7079571" y="485775"/>
                  </a:lnTo>
                  <a:lnTo>
                    <a:pt x="7079571" y="571415"/>
                  </a:lnTo>
                  <a:lnTo>
                    <a:pt x="7077348" y="618198"/>
                  </a:lnTo>
                  <a:lnTo>
                    <a:pt x="7070812" y="663723"/>
                  </a:lnTo>
                  <a:lnTo>
                    <a:pt x="7060168" y="707787"/>
                  </a:lnTo>
                  <a:lnTo>
                    <a:pt x="7045620" y="750185"/>
                  </a:lnTo>
                  <a:lnTo>
                    <a:pt x="7027370" y="790714"/>
                  </a:lnTo>
                  <a:lnTo>
                    <a:pt x="7005623" y="829171"/>
                  </a:lnTo>
                  <a:lnTo>
                    <a:pt x="6980583" y="865351"/>
                  </a:lnTo>
                  <a:lnTo>
                    <a:pt x="6952451" y="899052"/>
                  </a:lnTo>
                  <a:lnTo>
                    <a:pt x="6921433" y="930070"/>
                  </a:lnTo>
                  <a:lnTo>
                    <a:pt x="6887732" y="958201"/>
                  </a:lnTo>
                  <a:lnTo>
                    <a:pt x="6851552" y="983242"/>
                  </a:lnTo>
                  <a:lnTo>
                    <a:pt x="6813095" y="1004989"/>
                  </a:lnTo>
                  <a:lnTo>
                    <a:pt x="6772566" y="1023238"/>
                  </a:lnTo>
                  <a:lnTo>
                    <a:pt x="6730167" y="1037787"/>
                  </a:lnTo>
                  <a:lnTo>
                    <a:pt x="6686104" y="1048430"/>
                  </a:lnTo>
                  <a:lnTo>
                    <a:pt x="6640579" y="1054966"/>
                  </a:lnTo>
                  <a:lnTo>
                    <a:pt x="6593796" y="1057190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68" y="353678"/>
              <a:ext cx="1369695" cy="758190"/>
            </a:xfrm>
            <a:custGeom>
              <a:avLst/>
              <a:gdLst/>
              <a:ahLst/>
              <a:cxnLst/>
              <a:rect l="l" t="t" r="r" b="b"/>
              <a:pathLst>
                <a:path w="1369695" h="758190">
                  <a:moveTo>
                    <a:pt x="991479" y="758187"/>
                  </a:moveTo>
                  <a:lnTo>
                    <a:pt x="379093" y="758187"/>
                  </a:lnTo>
                  <a:lnTo>
                    <a:pt x="331541" y="755233"/>
                  </a:lnTo>
                  <a:lnTo>
                    <a:pt x="285751" y="746609"/>
                  </a:lnTo>
                  <a:lnTo>
                    <a:pt x="242078" y="732669"/>
                  </a:lnTo>
                  <a:lnTo>
                    <a:pt x="200879" y="713770"/>
                  </a:lnTo>
                  <a:lnTo>
                    <a:pt x="162509" y="690266"/>
                  </a:lnTo>
                  <a:lnTo>
                    <a:pt x="127322" y="662512"/>
                  </a:lnTo>
                  <a:lnTo>
                    <a:pt x="95674" y="630864"/>
                  </a:lnTo>
                  <a:lnTo>
                    <a:pt x="67920" y="595677"/>
                  </a:lnTo>
                  <a:lnTo>
                    <a:pt x="44416" y="557307"/>
                  </a:lnTo>
                  <a:lnTo>
                    <a:pt x="25517" y="516108"/>
                  </a:lnTo>
                  <a:lnTo>
                    <a:pt x="11577" y="472436"/>
                  </a:lnTo>
                  <a:lnTo>
                    <a:pt x="2953" y="426646"/>
                  </a:lnTo>
                  <a:lnTo>
                    <a:pt x="0" y="379093"/>
                  </a:lnTo>
                  <a:lnTo>
                    <a:pt x="2953" y="331540"/>
                  </a:lnTo>
                  <a:lnTo>
                    <a:pt x="11577" y="285750"/>
                  </a:lnTo>
                  <a:lnTo>
                    <a:pt x="25517" y="242078"/>
                  </a:lnTo>
                  <a:lnTo>
                    <a:pt x="44416" y="200879"/>
                  </a:lnTo>
                  <a:lnTo>
                    <a:pt x="67920" y="162509"/>
                  </a:lnTo>
                  <a:lnTo>
                    <a:pt x="95674" y="127322"/>
                  </a:lnTo>
                  <a:lnTo>
                    <a:pt x="127322" y="95674"/>
                  </a:lnTo>
                  <a:lnTo>
                    <a:pt x="162509" y="67920"/>
                  </a:lnTo>
                  <a:lnTo>
                    <a:pt x="200879" y="44416"/>
                  </a:lnTo>
                  <a:lnTo>
                    <a:pt x="242078" y="25517"/>
                  </a:lnTo>
                  <a:lnTo>
                    <a:pt x="285751" y="11577"/>
                  </a:lnTo>
                  <a:lnTo>
                    <a:pt x="331541" y="2953"/>
                  </a:lnTo>
                  <a:lnTo>
                    <a:pt x="379088" y="0"/>
                  </a:lnTo>
                  <a:lnTo>
                    <a:pt x="991483" y="0"/>
                  </a:lnTo>
                  <a:lnTo>
                    <a:pt x="1039031" y="2953"/>
                  </a:lnTo>
                  <a:lnTo>
                    <a:pt x="1084821" y="11577"/>
                  </a:lnTo>
                  <a:lnTo>
                    <a:pt x="1128493" y="25517"/>
                  </a:lnTo>
                  <a:lnTo>
                    <a:pt x="1169692" y="44416"/>
                  </a:lnTo>
                  <a:lnTo>
                    <a:pt x="1208063" y="67920"/>
                  </a:lnTo>
                  <a:lnTo>
                    <a:pt x="1243250" y="95674"/>
                  </a:lnTo>
                  <a:lnTo>
                    <a:pt x="1274898" y="127322"/>
                  </a:lnTo>
                  <a:lnTo>
                    <a:pt x="1302651" y="162509"/>
                  </a:lnTo>
                  <a:lnTo>
                    <a:pt x="1326156" y="200879"/>
                  </a:lnTo>
                  <a:lnTo>
                    <a:pt x="1345055" y="242078"/>
                  </a:lnTo>
                  <a:lnTo>
                    <a:pt x="1358994" y="285750"/>
                  </a:lnTo>
                  <a:lnTo>
                    <a:pt x="1367619" y="331540"/>
                  </a:lnTo>
                  <a:lnTo>
                    <a:pt x="1369506" y="361933"/>
                  </a:lnTo>
                  <a:lnTo>
                    <a:pt x="1369506" y="396253"/>
                  </a:lnTo>
                  <a:lnTo>
                    <a:pt x="1358994" y="472436"/>
                  </a:lnTo>
                  <a:lnTo>
                    <a:pt x="1345055" y="516108"/>
                  </a:lnTo>
                  <a:lnTo>
                    <a:pt x="1326156" y="557307"/>
                  </a:lnTo>
                  <a:lnTo>
                    <a:pt x="1302651" y="595677"/>
                  </a:lnTo>
                  <a:lnTo>
                    <a:pt x="1274898" y="630864"/>
                  </a:lnTo>
                  <a:lnTo>
                    <a:pt x="1243250" y="662512"/>
                  </a:lnTo>
                  <a:lnTo>
                    <a:pt x="1208063" y="690266"/>
                  </a:lnTo>
                  <a:lnTo>
                    <a:pt x="1169692" y="713770"/>
                  </a:lnTo>
                  <a:lnTo>
                    <a:pt x="1128493" y="732669"/>
                  </a:lnTo>
                  <a:lnTo>
                    <a:pt x="1084821" y="746609"/>
                  </a:lnTo>
                  <a:lnTo>
                    <a:pt x="1039031" y="755233"/>
                  </a:lnTo>
                  <a:lnTo>
                    <a:pt x="991479" y="758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4928" y="517875"/>
            <a:ext cx="503047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85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900" spc="-8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0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lang="fr-FR" sz="2900" spc="180" dirty="0">
                <a:solidFill>
                  <a:srgbClr val="382E2E"/>
                </a:solidFill>
                <a:latin typeface="Trebuchet MS"/>
                <a:cs typeface="Trebuchet MS"/>
              </a:rPr>
              <a:t>séquence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2000" y="330763"/>
            <a:ext cx="609600" cy="7764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950" b="1" spc="-150" dirty="0">
                <a:solidFill>
                  <a:srgbClr val="588C9A"/>
                </a:solidFill>
                <a:latin typeface="Tahoma"/>
                <a:cs typeface="Tahoma"/>
              </a:rPr>
              <a:t>b</a:t>
            </a:r>
            <a:r>
              <a:rPr lang="fr-FR" sz="4950" b="1" spc="-370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950" dirty="0">
              <a:latin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E1F-33DD-1782-7577-464D172A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63" y="-22850"/>
            <a:ext cx="7417637" cy="1030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9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040" y="192542"/>
            <a:ext cx="7079615" cy="1057275"/>
            <a:chOff x="165040" y="192542"/>
            <a:chExt cx="7079615" cy="1057275"/>
          </a:xfrm>
        </p:grpSpPr>
        <p:sp>
          <p:nvSpPr>
            <p:cNvPr id="6" name="object 6"/>
            <p:cNvSpPr/>
            <p:nvPr/>
          </p:nvSpPr>
          <p:spPr>
            <a:xfrm>
              <a:off x="165040" y="192542"/>
              <a:ext cx="7079615" cy="1057275"/>
            </a:xfrm>
            <a:custGeom>
              <a:avLst/>
              <a:gdLst/>
              <a:ahLst/>
              <a:cxnLst/>
              <a:rect l="l" t="t" r="r" b="b"/>
              <a:pathLst>
                <a:path w="7079615" h="1057275">
                  <a:moveTo>
                    <a:pt x="6593796" y="1057190"/>
                  </a:moveTo>
                  <a:lnTo>
                    <a:pt x="485775" y="1057190"/>
                  </a:lnTo>
                  <a:lnTo>
                    <a:pt x="438991" y="1054966"/>
                  </a:lnTo>
                  <a:lnTo>
                    <a:pt x="393466" y="1048430"/>
                  </a:lnTo>
                  <a:lnTo>
                    <a:pt x="349403" y="1037787"/>
                  </a:lnTo>
                  <a:lnTo>
                    <a:pt x="307004" y="1023238"/>
                  </a:lnTo>
                  <a:lnTo>
                    <a:pt x="266475" y="1004989"/>
                  </a:lnTo>
                  <a:lnTo>
                    <a:pt x="228019" y="983242"/>
                  </a:lnTo>
                  <a:lnTo>
                    <a:pt x="191838" y="958201"/>
                  </a:lnTo>
                  <a:lnTo>
                    <a:pt x="158137" y="930070"/>
                  </a:lnTo>
                  <a:lnTo>
                    <a:pt x="127119" y="899052"/>
                  </a:lnTo>
                  <a:lnTo>
                    <a:pt x="98988" y="865351"/>
                  </a:lnTo>
                  <a:lnTo>
                    <a:pt x="73947" y="829171"/>
                  </a:lnTo>
                  <a:lnTo>
                    <a:pt x="52200" y="790714"/>
                  </a:lnTo>
                  <a:lnTo>
                    <a:pt x="33951" y="750185"/>
                  </a:lnTo>
                  <a:lnTo>
                    <a:pt x="19402" y="707787"/>
                  </a:lnTo>
                  <a:lnTo>
                    <a:pt x="8759" y="663723"/>
                  </a:lnTo>
                  <a:lnTo>
                    <a:pt x="2223" y="618198"/>
                  </a:lnTo>
                  <a:lnTo>
                    <a:pt x="0" y="57141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593796" y="0"/>
                  </a:lnTo>
                  <a:lnTo>
                    <a:pt x="6640579" y="2223"/>
                  </a:lnTo>
                  <a:lnTo>
                    <a:pt x="6686104" y="8759"/>
                  </a:lnTo>
                  <a:lnTo>
                    <a:pt x="6730167" y="19402"/>
                  </a:lnTo>
                  <a:lnTo>
                    <a:pt x="6772566" y="33951"/>
                  </a:lnTo>
                  <a:lnTo>
                    <a:pt x="6813095" y="52200"/>
                  </a:lnTo>
                  <a:lnTo>
                    <a:pt x="6851552" y="73947"/>
                  </a:lnTo>
                  <a:lnTo>
                    <a:pt x="6887732" y="98988"/>
                  </a:lnTo>
                  <a:lnTo>
                    <a:pt x="6921433" y="127119"/>
                  </a:lnTo>
                  <a:lnTo>
                    <a:pt x="6952451" y="158137"/>
                  </a:lnTo>
                  <a:lnTo>
                    <a:pt x="6980583" y="191838"/>
                  </a:lnTo>
                  <a:lnTo>
                    <a:pt x="7005623" y="228019"/>
                  </a:lnTo>
                  <a:lnTo>
                    <a:pt x="7027370" y="266475"/>
                  </a:lnTo>
                  <a:lnTo>
                    <a:pt x="7045620" y="307004"/>
                  </a:lnTo>
                  <a:lnTo>
                    <a:pt x="7060168" y="349403"/>
                  </a:lnTo>
                  <a:lnTo>
                    <a:pt x="7070812" y="393466"/>
                  </a:lnTo>
                  <a:lnTo>
                    <a:pt x="7077348" y="438991"/>
                  </a:lnTo>
                  <a:lnTo>
                    <a:pt x="7079571" y="485775"/>
                  </a:lnTo>
                  <a:lnTo>
                    <a:pt x="7079571" y="571415"/>
                  </a:lnTo>
                  <a:lnTo>
                    <a:pt x="7077348" y="618198"/>
                  </a:lnTo>
                  <a:lnTo>
                    <a:pt x="7070812" y="663723"/>
                  </a:lnTo>
                  <a:lnTo>
                    <a:pt x="7060168" y="707787"/>
                  </a:lnTo>
                  <a:lnTo>
                    <a:pt x="7045620" y="750185"/>
                  </a:lnTo>
                  <a:lnTo>
                    <a:pt x="7027370" y="790714"/>
                  </a:lnTo>
                  <a:lnTo>
                    <a:pt x="7005623" y="829171"/>
                  </a:lnTo>
                  <a:lnTo>
                    <a:pt x="6980583" y="865351"/>
                  </a:lnTo>
                  <a:lnTo>
                    <a:pt x="6952451" y="899052"/>
                  </a:lnTo>
                  <a:lnTo>
                    <a:pt x="6921433" y="930070"/>
                  </a:lnTo>
                  <a:lnTo>
                    <a:pt x="6887732" y="958201"/>
                  </a:lnTo>
                  <a:lnTo>
                    <a:pt x="6851552" y="983242"/>
                  </a:lnTo>
                  <a:lnTo>
                    <a:pt x="6813095" y="1004989"/>
                  </a:lnTo>
                  <a:lnTo>
                    <a:pt x="6772566" y="1023238"/>
                  </a:lnTo>
                  <a:lnTo>
                    <a:pt x="6730167" y="1037787"/>
                  </a:lnTo>
                  <a:lnTo>
                    <a:pt x="6686104" y="1048430"/>
                  </a:lnTo>
                  <a:lnTo>
                    <a:pt x="6640579" y="1054966"/>
                  </a:lnTo>
                  <a:lnTo>
                    <a:pt x="6593796" y="1057190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68" y="353678"/>
              <a:ext cx="1369695" cy="758190"/>
            </a:xfrm>
            <a:custGeom>
              <a:avLst/>
              <a:gdLst/>
              <a:ahLst/>
              <a:cxnLst/>
              <a:rect l="l" t="t" r="r" b="b"/>
              <a:pathLst>
                <a:path w="1369695" h="758190">
                  <a:moveTo>
                    <a:pt x="991479" y="758187"/>
                  </a:moveTo>
                  <a:lnTo>
                    <a:pt x="379093" y="758187"/>
                  </a:lnTo>
                  <a:lnTo>
                    <a:pt x="331541" y="755233"/>
                  </a:lnTo>
                  <a:lnTo>
                    <a:pt x="285751" y="746609"/>
                  </a:lnTo>
                  <a:lnTo>
                    <a:pt x="242078" y="732669"/>
                  </a:lnTo>
                  <a:lnTo>
                    <a:pt x="200879" y="713770"/>
                  </a:lnTo>
                  <a:lnTo>
                    <a:pt x="162509" y="690266"/>
                  </a:lnTo>
                  <a:lnTo>
                    <a:pt x="127322" y="662512"/>
                  </a:lnTo>
                  <a:lnTo>
                    <a:pt x="95674" y="630864"/>
                  </a:lnTo>
                  <a:lnTo>
                    <a:pt x="67920" y="595677"/>
                  </a:lnTo>
                  <a:lnTo>
                    <a:pt x="44416" y="557307"/>
                  </a:lnTo>
                  <a:lnTo>
                    <a:pt x="25517" y="516108"/>
                  </a:lnTo>
                  <a:lnTo>
                    <a:pt x="11577" y="472436"/>
                  </a:lnTo>
                  <a:lnTo>
                    <a:pt x="2953" y="426646"/>
                  </a:lnTo>
                  <a:lnTo>
                    <a:pt x="0" y="379093"/>
                  </a:lnTo>
                  <a:lnTo>
                    <a:pt x="2953" y="331540"/>
                  </a:lnTo>
                  <a:lnTo>
                    <a:pt x="11577" y="285750"/>
                  </a:lnTo>
                  <a:lnTo>
                    <a:pt x="25517" y="242078"/>
                  </a:lnTo>
                  <a:lnTo>
                    <a:pt x="44416" y="200879"/>
                  </a:lnTo>
                  <a:lnTo>
                    <a:pt x="67920" y="162509"/>
                  </a:lnTo>
                  <a:lnTo>
                    <a:pt x="95674" y="127322"/>
                  </a:lnTo>
                  <a:lnTo>
                    <a:pt x="127322" y="95674"/>
                  </a:lnTo>
                  <a:lnTo>
                    <a:pt x="162509" y="67920"/>
                  </a:lnTo>
                  <a:lnTo>
                    <a:pt x="200879" y="44416"/>
                  </a:lnTo>
                  <a:lnTo>
                    <a:pt x="242078" y="25517"/>
                  </a:lnTo>
                  <a:lnTo>
                    <a:pt x="285751" y="11577"/>
                  </a:lnTo>
                  <a:lnTo>
                    <a:pt x="331541" y="2953"/>
                  </a:lnTo>
                  <a:lnTo>
                    <a:pt x="379088" y="0"/>
                  </a:lnTo>
                  <a:lnTo>
                    <a:pt x="991483" y="0"/>
                  </a:lnTo>
                  <a:lnTo>
                    <a:pt x="1039031" y="2953"/>
                  </a:lnTo>
                  <a:lnTo>
                    <a:pt x="1084821" y="11577"/>
                  </a:lnTo>
                  <a:lnTo>
                    <a:pt x="1128493" y="25517"/>
                  </a:lnTo>
                  <a:lnTo>
                    <a:pt x="1169692" y="44416"/>
                  </a:lnTo>
                  <a:lnTo>
                    <a:pt x="1208063" y="67920"/>
                  </a:lnTo>
                  <a:lnTo>
                    <a:pt x="1243250" y="95674"/>
                  </a:lnTo>
                  <a:lnTo>
                    <a:pt x="1274898" y="127322"/>
                  </a:lnTo>
                  <a:lnTo>
                    <a:pt x="1302651" y="162509"/>
                  </a:lnTo>
                  <a:lnTo>
                    <a:pt x="1326156" y="200879"/>
                  </a:lnTo>
                  <a:lnTo>
                    <a:pt x="1345055" y="242078"/>
                  </a:lnTo>
                  <a:lnTo>
                    <a:pt x="1358994" y="285750"/>
                  </a:lnTo>
                  <a:lnTo>
                    <a:pt x="1367619" y="331540"/>
                  </a:lnTo>
                  <a:lnTo>
                    <a:pt x="1369506" y="361933"/>
                  </a:lnTo>
                  <a:lnTo>
                    <a:pt x="1369506" y="396253"/>
                  </a:lnTo>
                  <a:lnTo>
                    <a:pt x="1358994" y="472436"/>
                  </a:lnTo>
                  <a:lnTo>
                    <a:pt x="1345055" y="516108"/>
                  </a:lnTo>
                  <a:lnTo>
                    <a:pt x="1326156" y="557307"/>
                  </a:lnTo>
                  <a:lnTo>
                    <a:pt x="1302651" y="595677"/>
                  </a:lnTo>
                  <a:lnTo>
                    <a:pt x="1274898" y="630864"/>
                  </a:lnTo>
                  <a:lnTo>
                    <a:pt x="1243250" y="662512"/>
                  </a:lnTo>
                  <a:lnTo>
                    <a:pt x="1208063" y="690266"/>
                  </a:lnTo>
                  <a:lnTo>
                    <a:pt x="1169692" y="713770"/>
                  </a:lnTo>
                  <a:lnTo>
                    <a:pt x="1128493" y="732669"/>
                  </a:lnTo>
                  <a:lnTo>
                    <a:pt x="1084821" y="746609"/>
                  </a:lnTo>
                  <a:lnTo>
                    <a:pt x="1039031" y="755233"/>
                  </a:lnTo>
                  <a:lnTo>
                    <a:pt x="991479" y="758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4928" y="517875"/>
            <a:ext cx="503047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85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900" spc="-8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0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lang="fr-FR" sz="2900" spc="180" dirty="0">
                <a:solidFill>
                  <a:srgbClr val="382E2E"/>
                </a:solidFill>
                <a:latin typeface="Trebuchet MS"/>
                <a:cs typeface="Trebuchet MS"/>
              </a:rPr>
              <a:t>séquence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2000" y="330763"/>
            <a:ext cx="609600" cy="7764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950" b="1" spc="-150" dirty="0">
                <a:solidFill>
                  <a:srgbClr val="588C9A"/>
                </a:solidFill>
                <a:latin typeface="Tahoma"/>
                <a:cs typeface="Tahoma"/>
              </a:rPr>
              <a:t>b</a:t>
            </a:r>
            <a:r>
              <a:rPr lang="fr-FR" sz="4950" b="1" spc="-370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950" dirty="0">
              <a:latin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E1F-33DD-1782-7577-464D172A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63" y="-22850"/>
            <a:ext cx="7417637" cy="1030223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A7440B0A-D5FC-BE05-4562-5D5DBA6856DE}"/>
              </a:ext>
            </a:extLst>
          </p:cNvPr>
          <p:cNvSpPr txBox="1"/>
          <p:nvPr/>
        </p:nvSpPr>
        <p:spPr>
          <a:xfrm>
            <a:off x="457200" y="2628900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Login</a:t>
            </a:r>
            <a:endParaRPr lang="fr-FR" sz="5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00903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040" y="192542"/>
            <a:ext cx="7079615" cy="1057275"/>
            <a:chOff x="165040" y="192542"/>
            <a:chExt cx="7079615" cy="1057275"/>
          </a:xfrm>
        </p:grpSpPr>
        <p:sp>
          <p:nvSpPr>
            <p:cNvPr id="6" name="object 6"/>
            <p:cNvSpPr/>
            <p:nvPr/>
          </p:nvSpPr>
          <p:spPr>
            <a:xfrm>
              <a:off x="165040" y="192542"/>
              <a:ext cx="7079615" cy="1057275"/>
            </a:xfrm>
            <a:custGeom>
              <a:avLst/>
              <a:gdLst/>
              <a:ahLst/>
              <a:cxnLst/>
              <a:rect l="l" t="t" r="r" b="b"/>
              <a:pathLst>
                <a:path w="7079615" h="1057275">
                  <a:moveTo>
                    <a:pt x="6593796" y="1057190"/>
                  </a:moveTo>
                  <a:lnTo>
                    <a:pt x="485775" y="1057190"/>
                  </a:lnTo>
                  <a:lnTo>
                    <a:pt x="438991" y="1054966"/>
                  </a:lnTo>
                  <a:lnTo>
                    <a:pt x="393466" y="1048430"/>
                  </a:lnTo>
                  <a:lnTo>
                    <a:pt x="349403" y="1037787"/>
                  </a:lnTo>
                  <a:lnTo>
                    <a:pt x="307004" y="1023238"/>
                  </a:lnTo>
                  <a:lnTo>
                    <a:pt x="266475" y="1004989"/>
                  </a:lnTo>
                  <a:lnTo>
                    <a:pt x="228019" y="983242"/>
                  </a:lnTo>
                  <a:lnTo>
                    <a:pt x="191838" y="958201"/>
                  </a:lnTo>
                  <a:lnTo>
                    <a:pt x="158137" y="930070"/>
                  </a:lnTo>
                  <a:lnTo>
                    <a:pt x="127119" y="899052"/>
                  </a:lnTo>
                  <a:lnTo>
                    <a:pt x="98988" y="865351"/>
                  </a:lnTo>
                  <a:lnTo>
                    <a:pt x="73947" y="829171"/>
                  </a:lnTo>
                  <a:lnTo>
                    <a:pt x="52200" y="790714"/>
                  </a:lnTo>
                  <a:lnTo>
                    <a:pt x="33951" y="750185"/>
                  </a:lnTo>
                  <a:lnTo>
                    <a:pt x="19402" y="707787"/>
                  </a:lnTo>
                  <a:lnTo>
                    <a:pt x="8759" y="663723"/>
                  </a:lnTo>
                  <a:lnTo>
                    <a:pt x="2223" y="618198"/>
                  </a:lnTo>
                  <a:lnTo>
                    <a:pt x="0" y="57141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593796" y="0"/>
                  </a:lnTo>
                  <a:lnTo>
                    <a:pt x="6640579" y="2223"/>
                  </a:lnTo>
                  <a:lnTo>
                    <a:pt x="6686104" y="8759"/>
                  </a:lnTo>
                  <a:lnTo>
                    <a:pt x="6730167" y="19402"/>
                  </a:lnTo>
                  <a:lnTo>
                    <a:pt x="6772566" y="33951"/>
                  </a:lnTo>
                  <a:lnTo>
                    <a:pt x="6813095" y="52200"/>
                  </a:lnTo>
                  <a:lnTo>
                    <a:pt x="6851552" y="73947"/>
                  </a:lnTo>
                  <a:lnTo>
                    <a:pt x="6887732" y="98988"/>
                  </a:lnTo>
                  <a:lnTo>
                    <a:pt x="6921433" y="127119"/>
                  </a:lnTo>
                  <a:lnTo>
                    <a:pt x="6952451" y="158137"/>
                  </a:lnTo>
                  <a:lnTo>
                    <a:pt x="6980583" y="191838"/>
                  </a:lnTo>
                  <a:lnTo>
                    <a:pt x="7005623" y="228019"/>
                  </a:lnTo>
                  <a:lnTo>
                    <a:pt x="7027370" y="266475"/>
                  </a:lnTo>
                  <a:lnTo>
                    <a:pt x="7045620" y="307004"/>
                  </a:lnTo>
                  <a:lnTo>
                    <a:pt x="7060168" y="349403"/>
                  </a:lnTo>
                  <a:lnTo>
                    <a:pt x="7070812" y="393466"/>
                  </a:lnTo>
                  <a:lnTo>
                    <a:pt x="7077348" y="438991"/>
                  </a:lnTo>
                  <a:lnTo>
                    <a:pt x="7079571" y="485775"/>
                  </a:lnTo>
                  <a:lnTo>
                    <a:pt x="7079571" y="571415"/>
                  </a:lnTo>
                  <a:lnTo>
                    <a:pt x="7077348" y="618198"/>
                  </a:lnTo>
                  <a:lnTo>
                    <a:pt x="7070812" y="663723"/>
                  </a:lnTo>
                  <a:lnTo>
                    <a:pt x="7060168" y="707787"/>
                  </a:lnTo>
                  <a:lnTo>
                    <a:pt x="7045620" y="750185"/>
                  </a:lnTo>
                  <a:lnTo>
                    <a:pt x="7027370" y="790714"/>
                  </a:lnTo>
                  <a:lnTo>
                    <a:pt x="7005623" y="829171"/>
                  </a:lnTo>
                  <a:lnTo>
                    <a:pt x="6980583" y="865351"/>
                  </a:lnTo>
                  <a:lnTo>
                    <a:pt x="6952451" y="899052"/>
                  </a:lnTo>
                  <a:lnTo>
                    <a:pt x="6921433" y="930070"/>
                  </a:lnTo>
                  <a:lnTo>
                    <a:pt x="6887732" y="958201"/>
                  </a:lnTo>
                  <a:lnTo>
                    <a:pt x="6851552" y="983242"/>
                  </a:lnTo>
                  <a:lnTo>
                    <a:pt x="6813095" y="1004989"/>
                  </a:lnTo>
                  <a:lnTo>
                    <a:pt x="6772566" y="1023238"/>
                  </a:lnTo>
                  <a:lnTo>
                    <a:pt x="6730167" y="1037787"/>
                  </a:lnTo>
                  <a:lnTo>
                    <a:pt x="6686104" y="1048430"/>
                  </a:lnTo>
                  <a:lnTo>
                    <a:pt x="6640579" y="1054966"/>
                  </a:lnTo>
                  <a:lnTo>
                    <a:pt x="6593796" y="1057190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68" y="353678"/>
              <a:ext cx="1369695" cy="758190"/>
            </a:xfrm>
            <a:custGeom>
              <a:avLst/>
              <a:gdLst/>
              <a:ahLst/>
              <a:cxnLst/>
              <a:rect l="l" t="t" r="r" b="b"/>
              <a:pathLst>
                <a:path w="1369695" h="758190">
                  <a:moveTo>
                    <a:pt x="991479" y="758187"/>
                  </a:moveTo>
                  <a:lnTo>
                    <a:pt x="379093" y="758187"/>
                  </a:lnTo>
                  <a:lnTo>
                    <a:pt x="331541" y="755233"/>
                  </a:lnTo>
                  <a:lnTo>
                    <a:pt x="285751" y="746609"/>
                  </a:lnTo>
                  <a:lnTo>
                    <a:pt x="242078" y="732669"/>
                  </a:lnTo>
                  <a:lnTo>
                    <a:pt x="200879" y="713770"/>
                  </a:lnTo>
                  <a:lnTo>
                    <a:pt x="162509" y="690266"/>
                  </a:lnTo>
                  <a:lnTo>
                    <a:pt x="127322" y="662512"/>
                  </a:lnTo>
                  <a:lnTo>
                    <a:pt x="95674" y="630864"/>
                  </a:lnTo>
                  <a:lnTo>
                    <a:pt x="67920" y="595677"/>
                  </a:lnTo>
                  <a:lnTo>
                    <a:pt x="44416" y="557307"/>
                  </a:lnTo>
                  <a:lnTo>
                    <a:pt x="25517" y="516108"/>
                  </a:lnTo>
                  <a:lnTo>
                    <a:pt x="11577" y="472436"/>
                  </a:lnTo>
                  <a:lnTo>
                    <a:pt x="2953" y="426646"/>
                  </a:lnTo>
                  <a:lnTo>
                    <a:pt x="0" y="379093"/>
                  </a:lnTo>
                  <a:lnTo>
                    <a:pt x="2953" y="331540"/>
                  </a:lnTo>
                  <a:lnTo>
                    <a:pt x="11577" y="285750"/>
                  </a:lnTo>
                  <a:lnTo>
                    <a:pt x="25517" y="242078"/>
                  </a:lnTo>
                  <a:lnTo>
                    <a:pt x="44416" y="200879"/>
                  </a:lnTo>
                  <a:lnTo>
                    <a:pt x="67920" y="162509"/>
                  </a:lnTo>
                  <a:lnTo>
                    <a:pt x="95674" y="127322"/>
                  </a:lnTo>
                  <a:lnTo>
                    <a:pt x="127322" y="95674"/>
                  </a:lnTo>
                  <a:lnTo>
                    <a:pt x="162509" y="67920"/>
                  </a:lnTo>
                  <a:lnTo>
                    <a:pt x="200879" y="44416"/>
                  </a:lnTo>
                  <a:lnTo>
                    <a:pt x="242078" y="25517"/>
                  </a:lnTo>
                  <a:lnTo>
                    <a:pt x="285751" y="11577"/>
                  </a:lnTo>
                  <a:lnTo>
                    <a:pt x="331541" y="2953"/>
                  </a:lnTo>
                  <a:lnTo>
                    <a:pt x="379088" y="0"/>
                  </a:lnTo>
                  <a:lnTo>
                    <a:pt x="991483" y="0"/>
                  </a:lnTo>
                  <a:lnTo>
                    <a:pt x="1039031" y="2953"/>
                  </a:lnTo>
                  <a:lnTo>
                    <a:pt x="1084821" y="11577"/>
                  </a:lnTo>
                  <a:lnTo>
                    <a:pt x="1128493" y="25517"/>
                  </a:lnTo>
                  <a:lnTo>
                    <a:pt x="1169692" y="44416"/>
                  </a:lnTo>
                  <a:lnTo>
                    <a:pt x="1208063" y="67920"/>
                  </a:lnTo>
                  <a:lnTo>
                    <a:pt x="1243250" y="95674"/>
                  </a:lnTo>
                  <a:lnTo>
                    <a:pt x="1274898" y="127322"/>
                  </a:lnTo>
                  <a:lnTo>
                    <a:pt x="1302651" y="162509"/>
                  </a:lnTo>
                  <a:lnTo>
                    <a:pt x="1326156" y="200879"/>
                  </a:lnTo>
                  <a:lnTo>
                    <a:pt x="1345055" y="242078"/>
                  </a:lnTo>
                  <a:lnTo>
                    <a:pt x="1358994" y="285750"/>
                  </a:lnTo>
                  <a:lnTo>
                    <a:pt x="1367619" y="331540"/>
                  </a:lnTo>
                  <a:lnTo>
                    <a:pt x="1369506" y="361933"/>
                  </a:lnTo>
                  <a:lnTo>
                    <a:pt x="1369506" y="396253"/>
                  </a:lnTo>
                  <a:lnTo>
                    <a:pt x="1358994" y="472436"/>
                  </a:lnTo>
                  <a:lnTo>
                    <a:pt x="1345055" y="516108"/>
                  </a:lnTo>
                  <a:lnTo>
                    <a:pt x="1326156" y="557307"/>
                  </a:lnTo>
                  <a:lnTo>
                    <a:pt x="1302651" y="595677"/>
                  </a:lnTo>
                  <a:lnTo>
                    <a:pt x="1274898" y="630864"/>
                  </a:lnTo>
                  <a:lnTo>
                    <a:pt x="1243250" y="662512"/>
                  </a:lnTo>
                  <a:lnTo>
                    <a:pt x="1208063" y="690266"/>
                  </a:lnTo>
                  <a:lnTo>
                    <a:pt x="1169692" y="713770"/>
                  </a:lnTo>
                  <a:lnTo>
                    <a:pt x="1128493" y="732669"/>
                  </a:lnTo>
                  <a:lnTo>
                    <a:pt x="1084821" y="746609"/>
                  </a:lnTo>
                  <a:lnTo>
                    <a:pt x="1039031" y="755233"/>
                  </a:lnTo>
                  <a:lnTo>
                    <a:pt x="991479" y="758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4928" y="517875"/>
            <a:ext cx="503047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85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900" spc="-8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0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lang="fr-FR" sz="2900" spc="180" dirty="0">
                <a:solidFill>
                  <a:srgbClr val="382E2E"/>
                </a:solidFill>
                <a:latin typeface="Trebuchet MS"/>
                <a:cs typeface="Trebuchet MS"/>
              </a:rPr>
              <a:t>séquence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2000" y="330763"/>
            <a:ext cx="609600" cy="7764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950" b="1" spc="-150" dirty="0">
                <a:solidFill>
                  <a:srgbClr val="588C9A"/>
                </a:solidFill>
                <a:latin typeface="Tahoma"/>
                <a:cs typeface="Tahoma"/>
              </a:rPr>
              <a:t>b</a:t>
            </a:r>
            <a:r>
              <a:rPr lang="fr-FR" sz="4950" b="1" spc="-370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950" dirty="0">
              <a:latin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E1F-33DD-1782-7577-464D172A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63" y="-22850"/>
            <a:ext cx="7417637" cy="1030223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A7440B0A-D5FC-BE05-4562-5D5DBA6856DE}"/>
              </a:ext>
            </a:extLst>
          </p:cNvPr>
          <p:cNvSpPr txBox="1"/>
          <p:nvPr/>
        </p:nvSpPr>
        <p:spPr>
          <a:xfrm>
            <a:off x="457200" y="2628900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Login</a:t>
            </a:r>
            <a:endParaRPr lang="fr-FR" sz="5400" dirty="0">
              <a:latin typeface="Trebuchet MS"/>
              <a:cs typeface="Trebuchet M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6B6BCC0-F943-4286-0605-F8251705B0C3}"/>
              </a:ext>
            </a:extLst>
          </p:cNvPr>
          <p:cNvSpPr txBox="1"/>
          <p:nvPr/>
        </p:nvSpPr>
        <p:spPr>
          <a:xfrm>
            <a:off x="457200" y="4584666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Création de NSD</a:t>
            </a:r>
            <a:endParaRPr lang="fr-FR" sz="5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6385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700" y="762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040" y="192542"/>
            <a:ext cx="7079615" cy="1057275"/>
            <a:chOff x="165040" y="192542"/>
            <a:chExt cx="7079615" cy="1057275"/>
          </a:xfrm>
        </p:grpSpPr>
        <p:sp>
          <p:nvSpPr>
            <p:cNvPr id="6" name="object 6"/>
            <p:cNvSpPr/>
            <p:nvPr/>
          </p:nvSpPr>
          <p:spPr>
            <a:xfrm>
              <a:off x="165040" y="192542"/>
              <a:ext cx="7079615" cy="1057275"/>
            </a:xfrm>
            <a:custGeom>
              <a:avLst/>
              <a:gdLst/>
              <a:ahLst/>
              <a:cxnLst/>
              <a:rect l="l" t="t" r="r" b="b"/>
              <a:pathLst>
                <a:path w="7079615" h="1057275">
                  <a:moveTo>
                    <a:pt x="6593796" y="1057190"/>
                  </a:moveTo>
                  <a:lnTo>
                    <a:pt x="485775" y="1057190"/>
                  </a:lnTo>
                  <a:lnTo>
                    <a:pt x="438991" y="1054966"/>
                  </a:lnTo>
                  <a:lnTo>
                    <a:pt x="393466" y="1048430"/>
                  </a:lnTo>
                  <a:lnTo>
                    <a:pt x="349403" y="1037787"/>
                  </a:lnTo>
                  <a:lnTo>
                    <a:pt x="307004" y="1023238"/>
                  </a:lnTo>
                  <a:lnTo>
                    <a:pt x="266475" y="1004989"/>
                  </a:lnTo>
                  <a:lnTo>
                    <a:pt x="228019" y="983242"/>
                  </a:lnTo>
                  <a:lnTo>
                    <a:pt x="191838" y="958201"/>
                  </a:lnTo>
                  <a:lnTo>
                    <a:pt x="158137" y="930070"/>
                  </a:lnTo>
                  <a:lnTo>
                    <a:pt x="127119" y="899052"/>
                  </a:lnTo>
                  <a:lnTo>
                    <a:pt x="98988" y="865351"/>
                  </a:lnTo>
                  <a:lnTo>
                    <a:pt x="73947" y="829171"/>
                  </a:lnTo>
                  <a:lnTo>
                    <a:pt x="52200" y="790714"/>
                  </a:lnTo>
                  <a:lnTo>
                    <a:pt x="33951" y="750185"/>
                  </a:lnTo>
                  <a:lnTo>
                    <a:pt x="19402" y="707787"/>
                  </a:lnTo>
                  <a:lnTo>
                    <a:pt x="8759" y="663723"/>
                  </a:lnTo>
                  <a:lnTo>
                    <a:pt x="2223" y="618198"/>
                  </a:lnTo>
                  <a:lnTo>
                    <a:pt x="0" y="571415"/>
                  </a:lnTo>
                  <a:lnTo>
                    <a:pt x="0" y="485775"/>
                  </a:lnTo>
                  <a:lnTo>
                    <a:pt x="2223" y="438991"/>
                  </a:lnTo>
                  <a:lnTo>
                    <a:pt x="8759" y="393466"/>
                  </a:lnTo>
                  <a:lnTo>
                    <a:pt x="19402" y="349403"/>
                  </a:lnTo>
                  <a:lnTo>
                    <a:pt x="33951" y="307004"/>
                  </a:lnTo>
                  <a:lnTo>
                    <a:pt x="52200" y="266475"/>
                  </a:lnTo>
                  <a:lnTo>
                    <a:pt x="73947" y="228019"/>
                  </a:lnTo>
                  <a:lnTo>
                    <a:pt x="98988" y="191838"/>
                  </a:lnTo>
                  <a:lnTo>
                    <a:pt x="127119" y="158137"/>
                  </a:lnTo>
                  <a:lnTo>
                    <a:pt x="158137" y="127119"/>
                  </a:lnTo>
                  <a:lnTo>
                    <a:pt x="191838" y="98988"/>
                  </a:lnTo>
                  <a:lnTo>
                    <a:pt x="228019" y="73947"/>
                  </a:lnTo>
                  <a:lnTo>
                    <a:pt x="266475" y="52200"/>
                  </a:lnTo>
                  <a:lnTo>
                    <a:pt x="307004" y="33951"/>
                  </a:lnTo>
                  <a:lnTo>
                    <a:pt x="349403" y="19402"/>
                  </a:lnTo>
                  <a:lnTo>
                    <a:pt x="393466" y="8759"/>
                  </a:lnTo>
                  <a:lnTo>
                    <a:pt x="438991" y="2223"/>
                  </a:lnTo>
                  <a:lnTo>
                    <a:pt x="485775" y="0"/>
                  </a:lnTo>
                  <a:lnTo>
                    <a:pt x="6593796" y="0"/>
                  </a:lnTo>
                  <a:lnTo>
                    <a:pt x="6640579" y="2223"/>
                  </a:lnTo>
                  <a:lnTo>
                    <a:pt x="6686104" y="8759"/>
                  </a:lnTo>
                  <a:lnTo>
                    <a:pt x="6730167" y="19402"/>
                  </a:lnTo>
                  <a:lnTo>
                    <a:pt x="6772566" y="33951"/>
                  </a:lnTo>
                  <a:lnTo>
                    <a:pt x="6813095" y="52200"/>
                  </a:lnTo>
                  <a:lnTo>
                    <a:pt x="6851552" y="73947"/>
                  </a:lnTo>
                  <a:lnTo>
                    <a:pt x="6887732" y="98988"/>
                  </a:lnTo>
                  <a:lnTo>
                    <a:pt x="6921433" y="127119"/>
                  </a:lnTo>
                  <a:lnTo>
                    <a:pt x="6952451" y="158137"/>
                  </a:lnTo>
                  <a:lnTo>
                    <a:pt x="6980583" y="191838"/>
                  </a:lnTo>
                  <a:lnTo>
                    <a:pt x="7005623" y="228019"/>
                  </a:lnTo>
                  <a:lnTo>
                    <a:pt x="7027370" y="266475"/>
                  </a:lnTo>
                  <a:lnTo>
                    <a:pt x="7045620" y="307004"/>
                  </a:lnTo>
                  <a:lnTo>
                    <a:pt x="7060168" y="349403"/>
                  </a:lnTo>
                  <a:lnTo>
                    <a:pt x="7070812" y="393466"/>
                  </a:lnTo>
                  <a:lnTo>
                    <a:pt x="7077348" y="438991"/>
                  </a:lnTo>
                  <a:lnTo>
                    <a:pt x="7079571" y="485775"/>
                  </a:lnTo>
                  <a:lnTo>
                    <a:pt x="7079571" y="571415"/>
                  </a:lnTo>
                  <a:lnTo>
                    <a:pt x="7077348" y="618198"/>
                  </a:lnTo>
                  <a:lnTo>
                    <a:pt x="7070812" y="663723"/>
                  </a:lnTo>
                  <a:lnTo>
                    <a:pt x="7060168" y="707787"/>
                  </a:lnTo>
                  <a:lnTo>
                    <a:pt x="7045620" y="750185"/>
                  </a:lnTo>
                  <a:lnTo>
                    <a:pt x="7027370" y="790714"/>
                  </a:lnTo>
                  <a:lnTo>
                    <a:pt x="7005623" y="829171"/>
                  </a:lnTo>
                  <a:lnTo>
                    <a:pt x="6980583" y="865351"/>
                  </a:lnTo>
                  <a:lnTo>
                    <a:pt x="6952451" y="899052"/>
                  </a:lnTo>
                  <a:lnTo>
                    <a:pt x="6921433" y="930070"/>
                  </a:lnTo>
                  <a:lnTo>
                    <a:pt x="6887732" y="958201"/>
                  </a:lnTo>
                  <a:lnTo>
                    <a:pt x="6851552" y="983242"/>
                  </a:lnTo>
                  <a:lnTo>
                    <a:pt x="6813095" y="1004989"/>
                  </a:lnTo>
                  <a:lnTo>
                    <a:pt x="6772566" y="1023238"/>
                  </a:lnTo>
                  <a:lnTo>
                    <a:pt x="6730167" y="1037787"/>
                  </a:lnTo>
                  <a:lnTo>
                    <a:pt x="6686104" y="1048430"/>
                  </a:lnTo>
                  <a:lnTo>
                    <a:pt x="6640579" y="1054966"/>
                  </a:lnTo>
                  <a:lnTo>
                    <a:pt x="6593796" y="1057190"/>
                  </a:lnTo>
                  <a:close/>
                </a:path>
              </a:pathLst>
            </a:custGeom>
            <a:solidFill>
              <a:srgbClr val="C7D5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5468" y="353678"/>
              <a:ext cx="1369695" cy="758190"/>
            </a:xfrm>
            <a:custGeom>
              <a:avLst/>
              <a:gdLst/>
              <a:ahLst/>
              <a:cxnLst/>
              <a:rect l="l" t="t" r="r" b="b"/>
              <a:pathLst>
                <a:path w="1369695" h="758190">
                  <a:moveTo>
                    <a:pt x="991479" y="758187"/>
                  </a:moveTo>
                  <a:lnTo>
                    <a:pt x="379093" y="758187"/>
                  </a:lnTo>
                  <a:lnTo>
                    <a:pt x="331541" y="755233"/>
                  </a:lnTo>
                  <a:lnTo>
                    <a:pt x="285751" y="746609"/>
                  </a:lnTo>
                  <a:lnTo>
                    <a:pt x="242078" y="732669"/>
                  </a:lnTo>
                  <a:lnTo>
                    <a:pt x="200879" y="713770"/>
                  </a:lnTo>
                  <a:lnTo>
                    <a:pt x="162509" y="690266"/>
                  </a:lnTo>
                  <a:lnTo>
                    <a:pt x="127322" y="662512"/>
                  </a:lnTo>
                  <a:lnTo>
                    <a:pt x="95674" y="630864"/>
                  </a:lnTo>
                  <a:lnTo>
                    <a:pt x="67920" y="595677"/>
                  </a:lnTo>
                  <a:lnTo>
                    <a:pt x="44416" y="557307"/>
                  </a:lnTo>
                  <a:lnTo>
                    <a:pt x="25517" y="516108"/>
                  </a:lnTo>
                  <a:lnTo>
                    <a:pt x="11577" y="472436"/>
                  </a:lnTo>
                  <a:lnTo>
                    <a:pt x="2953" y="426646"/>
                  </a:lnTo>
                  <a:lnTo>
                    <a:pt x="0" y="379093"/>
                  </a:lnTo>
                  <a:lnTo>
                    <a:pt x="2953" y="331540"/>
                  </a:lnTo>
                  <a:lnTo>
                    <a:pt x="11577" y="285750"/>
                  </a:lnTo>
                  <a:lnTo>
                    <a:pt x="25517" y="242078"/>
                  </a:lnTo>
                  <a:lnTo>
                    <a:pt x="44416" y="200879"/>
                  </a:lnTo>
                  <a:lnTo>
                    <a:pt x="67920" y="162509"/>
                  </a:lnTo>
                  <a:lnTo>
                    <a:pt x="95674" y="127322"/>
                  </a:lnTo>
                  <a:lnTo>
                    <a:pt x="127322" y="95674"/>
                  </a:lnTo>
                  <a:lnTo>
                    <a:pt x="162509" y="67920"/>
                  </a:lnTo>
                  <a:lnTo>
                    <a:pt x="200879" y="44416"/>
                  </a:lnTo>
                  <a:lnTo>
                    <a:pt x="242078" y="25517"/>
                  </a:lnTo>
                  <a:lnTo>
                    <a:pt x="285751" y="11577"/>
                  </a:lnTo>
                  <a:lnTo>
                    <a:pt x="331541" y="2953"/>
                  </a:lnTo>
                  <a:lnTo>
                    <a:pt x="379088" y="0"/>
                  </a:lnTo>
                  <a:lnTo>
                    <a:pt x="991483" y="0"/>
                  </a:lnTo>
                  <a:lnTo>
                    <a:pt x="1039031" y="2953"/>
                  </a:lnTo>
                  <a:lnTo>
                    <a:pt x="1084821" y="11577"/>
                  </a:lnTo>
                  <a:lnTo>
                    <a:pt x="1128493" y="25517"/>
                  </a:lnTo>
                  <a:lnTo>
                    <a:pt x="1169692" y="44416"/>
                  </a:lnTo>
                  <a:lnTo>
                    <a:pt x="1208063" y="67920"/>
                  </a:lnTo>
                  <a:lnTo>
                    <a:pt x="1243250" y="95674"/>
                  </a:lnTo>
                  <a:lnTo>
                    <a:pt x="1274898" y="127322"/>
                  </a:lnTo>
                  <a:lnTo>
                    <a:pt x="1302651" y="162509"/>
                  </a:lnTo>
                  <a:lnTo>
                    <a:pt x="1326156" y="200879"/>
                  </a:lnTo>
                  <a:lnTo>
                    <a:pt x="1345055" y="242078"/>
                  </a:lnTo>
                  <a:lnTo>
                    <a:pt x="1358994" y="285750"/>
                  </a:lnTo>
                  <a:lnTo>
                    <a:pt x="1367619" y="331540"/>
                  </a:lnTo>
                  <a:lnTo>
                    <a:pt x="1369506" y="361933"/>
                  </a:lnTo>
                  <a:lnTo>
                    <a:pt x="1369506" y="396253"/>
                  </a:lnTo>
                  <a:lnTo>
                    <a:pt x="1358994" y="472436"/>
                  </a:lnTo>
                  <a:lnTo>
                    <a:pt x="1345055" y="516108"/>
                  </a:lnTo>
                  <a:lnTo>
                    <a:pt x="1326156" y="557307"/>
                  </a:lnTo>
                  <a:lnTo>
                    <a:pt x="1302651" y="595677"/>
                  </a:lnTo>
                  <a:lnTo>
                    <a:pt x="1274898" y="630864"/>
                  </a:lnTo>
                  <a:lnTo>
                    <a:pt x="1243250" y="662512"/>
                  </a:lnTo>
                  <a:lnTo>
                    <a:pt x="1208063" y="690266"/>
                  </a:lnTo>
                  <a:lnTo>
                    <a:pt x="1169692" y="713770"/>
                  </a:lnTo>
                  <a:lnTo>
                    <a:pt x="1128493" y="732669"/>
                  </a:lnTo>
                  <a:lnTo>
                    <a:pt x="1084821" y="746609"/>
                  </a:lnTo>
                  <a:lnTo>
                    <a:pt x="1039031" y="755233"/>
                  </a:lnTo>
                  <a:lnTo>
                    <a:pt x="991479" y="7581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4928" y="517875"/>
            <a:ext cx="503047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-229" dirty="0">
                <a:solidFill>
                  <a:srgbClr val="382E2E"/>
                </a:solidFill>
                <a:latin typeface="Trebuchet MS"/>
                <a:cs typeface="Trebuchet MS"/>
              </a:rPr>
              <a:t>i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85" dirty="0">
                <a:solidFill>
                  <a:srgbClr val="382E2E"/>
                </a:solidFill>
                <a:latin typeface="Trebuchet MS"/>
                <a:cs typeface="Trebuchet MS"/>
              </a:rPr>
              <a:t>g</a:t>
            </a:r>
            <a:r>
              <a:rPr sz="2900" spc="-85" dirty="0">
                <a:solidFill>
                  <a:srgbClr val="382E2E"/>
                </a:solidFill>
                <a:latin typeface="Trebuchet MS"/>
                <a:cs typeface="Trebuchet MS"/>
              </a:rPr>
              <a:t>r</a:t>
            </a:r>
            <a:r>
              <a:rPr sz="2900" dirty="0">
                <a:solidFill>
                  <a:srgbClr val="382E2E"/>
                </a:solidFill>
                <a:latin typeface="Trebuchet MS"/>
                <a:cs typeface="Trebuchet MS"/>
              </a:rPr>
              <a:t>a</a:t>
            </a:r>
            <a:r>
              <a:rPr sz="2900" spc="200" dirty="0">
                <a:solidFill>
                  <a:srgbClr val="382E2E"/>
                </a:solidFill>
                <a:latin typeface="Trebuchet MS"/>
                <a:cs typeface="Trebuchet MS"/>
              </a:rPr>
              <a:t>mm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sz="2900" spc="135" dirty="0">
                <a:solidFill>
                  <a:srgbClr val="382E2E"/>
                </a:solidFill>
                <a:latin typeface="Trebuchet MS"/>
                <a:cs typeface="Trebuchet MS"/>
              </a:rPr>
              <a:t>d</a:t>
            </a:r>
            <a:r>
              <a:rPr sz="2900" spc="125" dirty="0">
                <a:solidFill>
                  <a:srgbClr val="382E2E"/>
                </a:solidFill>
                <a:latin typeface="Trebuchet MS"/>
                <a:cs typeface="Trebuchet MS"/>
              </a:rPr>
              <a:t>e</a:t>
            </a:r>
            <a:r>
              <a:rPr sz="2900" spc="-360" dirty="0">
                <a:solidFill>
                  <a:srgbClr val="382E2E"/>
                </a:solidFill>
                <a:latin typeface="Trebuchet MS"/>
                <a:cs typeface="Trebuchet MS"/>
              </a:rPr>
              <a:t> </a:t>
            </a:r>
            <a:r>
              <a:rPr lang="fr-FR" sz="2900" spc="180" dirty="0">
                <a:solidFill>
                  <a:srgbClr val="382E2E"/>
                </a:solidFill>
                <a:latin typeface="Trebuchet MS"/>
                <a:cs typeface="Trebuchet MS"/>
              </a:rPr>
              <a:t>séquence</a:t>
            </a:r>
            <a:endParaRPr sz="29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62000" y="330763"/>
            <a:ext cx="609600" cy="77649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4950" b="1" spc="-150" dirty="0">
                <a:solidFill>
                  <a:srgbClr val="588C9A"/>
                </a:solidFill>
                <a:latin typeface="Tahoma"/>
                <a:cs typeface="Tahoma"/>
              </a:rPr>
              <a:t>b</a:t>
            </a:r>
            <a:r>
              <a:rPr lang="fr-FR" sz="4950" b="1" spc="-370" dirty="0">
                <a:solidFill>
                  <a:srgbClr val="588C9A"/>
                </a:solidFill>
                <a:latin typeface="Tahoma"/>
                <a:cs typeface="Tahoma"/>
              </a:rPr>
              <a:t>.</a:t>
            </a:r>
            <a:endParaRPr sz="4950" dirty="0">
              <a:latin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5CE1F-33DD-1782-7577-464D172A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63" y="-22850"/>
            <a:ext cx="7417637" cy="1030223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A7440B0A-D5FC-BE05-4562-5D5DBA6856DE}"/>
              </a:ext>
            </a:extLst>
          </p:cNvPr>
          <p:cNvSpPr txBox="1"/>
          <p:nvPr/>
        </p:nvSpPr>
        <p:spPr>
          <a:xfrm>
            <a:off x="457200" y="2628900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Login</a:t>
            </a:r>
            <a:endParaRPr lang="fr-FR" sz="5400" dirty="0">
              <a:latin typeface="Trebuchet MS"/>
              <a:cs typeface="Trebuchet MS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6B6BCC0-F943-4286-0605-F8251705B0C3}"/>
              </a:ext>
            </a:extLst>
          </p:cNvPr>
          <p:cNvSpPr txBox="1"/>
          <p:nvPr/>
        </p:nvSpPr>
        <p:spPr>
          <a:xfrm>
            <a:off x="457200" y="4584666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Création de NSD</a:t>
            </a:r>
            <a:endParaRPr lang="fr-FR" sz="5400" dirty="0">
              <a:latin typeface="Trebuchet MS"/>
              <a:cs typeface="Trebuchet MS"/>
            </a:endParaRP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46EC4838-DB28-B6CC-8FA1-B674A9A99765}"/>
              </a:ext>
            </a:extLst>
          </p:cNvPr>
          <p:cNvSpPr txBox="1"/>
          <p:nvPr/>
        </p:nvSpPr>
        <p:spPr>
          <a:xfrm>
            <a:off x="457200" y="6565866"/>
            <a:ext cx="6614159" cy="863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fr-FR" sz="5400" spc="-85" dirty="0">
                <a:solidFill>
                  <a:srgbClr val="382E2E"/>
                </a:solidFill>
                <a:latin typeface="Trebuchet MS"/>
                <a:cs typeface="Trebuchet MS"/>
              </a:rPr>
              <a:t>- Publication de NSD</a:t>
            </a:r>
            <a:endParaRPr lang="fr-FR" sz="54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9433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3"/>
            <a:ext cx="1404620" cy="1404620"/>
          </a:xfrm>
          <a:custGeom>
            <a:avLst/>
            <a:gdLst/>
            <a:ahLst/>
            <a:cxnLst/>
            <a:rect l="l" t="t" r="r" b="b"/>
            <a:pathLst>
              <a:path w="1404620" h="1404620">
                <a:moveTo>
                  <a:pt x="702205" y="1404409"/>
                </a:moveTo>
                <a:lnTo>
                  <a:pt x="654127" y="1402789"/>
                </a:lnTo>
                <a:lnTo>
                  <a:pt x="606919" y="1397998"/>
                </a:lnTo>
                <a:lnTo>
                  <a:pt x="560685" y="1390142"/>
                </a:lnTo>
                <a:lnTo>
                  <a:pt x="515530" y="1379325"/>
                </a:lnTo>
                <a:lnTo>
                  <a:pt x="471558" y="1365652"/>
                </a:lnTo>
                <a:lnTo>
                  <a:pt x="428874" y="1349226"/>
                </a:lnTo>
                <a:lnTo>
                  <a:pt x="387583" y="1330153"/>
                </a:lnTo>
                <a:lnTo>
                  <a:pt x="347788" y="1308537"/>
                </a:lnTo>
                <a:lnTo>
                  <a:pt x="309595" y="1284483"/>
                </a:lnTo>
                <a:lnTo>
                  <a:pt x="273108" y="1258095"/>
                </a:lnTo>
                <a:lnTo>
                  <a:pt x="238431" y="1229479"/>
                </a:lnTo>
                <a:lnTo>
                  <a:pt x="205670" y="1198738"/>
                </a:lnTo>
                <a:lnTo>
                  <a:pt x="174929" y="1165977"/>
                </a:lnTo>
                <a:lnTo>
                  <a:pt x="146313" y="1131300"/>
                </a:lnTo>
                <a:lnTo>
                  <a:pt x="119925" y="1094813"/>
                </a:lnTo>
                <a:lnTo>
                  <a:pt x="95871" y="1056620"/>
                </a:lnTo>
                <a:lnTo>
                  <a:pt x="74255" y="1016825"/>
                </a:lnTo>
                <a:lnTo>
                  <a:pt x="55182" y="975534"/>
                </a:lnTo>
                <a:lnTo>
                  <a:pt x="38757" y="932850"/>
                </a:lnTo>
                <a:lnTo>
                  <a:pt x="25083" y="888878"/>
                </a:lnTo>
                <a:lnTo>
                  <a:pt x="14266" y="843723"/>
                </a:lnTo>
                <a:lnTo>
                  <a:pt x="6410" y="797489"/>
                </a:lnTo>
                <a:lnTo>
                  <a:pt x="1620" y="750281"/>
                </a:lnTo>
                <a:lnTo>
                  <a:pt x="0" y="702204"/>
                </a:lnTo>
                <a:lnTo>
                  <a:pt x="1620" y="654127"/>
                </a:lnTo>
                <a:lnTo>
                  <a:pt x="6410" y="606919"/>
                </a:lnTo>
                <a:lnTo>
                  <a:pt x="14266" y="560685"/>
                </a:lnTo>
                <a:lnTo>
                  <a:pt x="25083" y="515530"/>
                </a:lnTo>
                <a:lnTo>
                  <a:pt x="38757" y="471558"/>
                </a:lnTo>
                <a:lnTo>
                  <a:pt x="55182" y="428874"/>
                </a:lnTo>
                <a:lnTo>
                  <a:pt x="74255" y="387583"/>
                </a:lnTo>
                <a:lnTo>
                  <a:pt x="95871" y="347788"/>
                </a:lnTo>
                <a:lnTo>
                  <a:pt x="119925" y="309595"/>
                </a:lnTo>
                <a:lnTo>
                  <a:pt x="146313" y="273108"/>
                </a:lnTo>
                <a:lnTo>
                  <a:pt x="174929" y="238431"/>
                </a:lnTo>
                <a:lnTo>
                  <a:pt x="205670" y="205670"/>
                </a:lnTo>
                <a:lnTo>
                  <a:pt x="238431" y="174929"/>
                </a:lnTo>
                <a:lnTo>
                  <a:pt x="273108" y="146313"/>
                </a:lnTo>
                <a:lnTo>
                  <a:pt x="309595" y="119925"/>
                </a:lnTo>
                <a:lnTo>
                  <a:pt x="347788" y="95871"/>
                </a:lnTo>
                <a:lnTo>
                  <a:pt x="387583" y="74255"/>
                </a:lnTo>
                <a:lnTo>
                  <a:pt x="428874" y="55182"/>
                </a:lnTo>
                <a:lnTo>
                  <a:pt x="471558" y="38757"/>
                </a:lnTo>
                <a:lnTo>
                  <a:pt x="515530" y="25083"/>
                </a:lnTo>
                <a:lnTo>
                  <a:pt x="560685" y="14266"/>
                </a:lnTo>
                <a:lnTo>
                  <a:pt x="606919" y="6410"/>
                </a:lnTo>
                <a:lnTo>
                  <a:pt x="654127" y="1620"/>
                </a:lnTo>
                <a:lnTo>
                  <a:pt x="702204" y="0"/>
                </a:lnTo>
                <a:lnTo>
                  <a:pt x="750281" y="1620"/>
                </a:lnTo>
                <a:lnTo>
                  <a:pt x="797489" y="6410"/>
                </a:lnTo>
                <a:lnTo>
                  <a:pt x="843723" y="14266"/>
                </a:lnTo>
                <a:lnTo>
                  <a:pt x="888878" y="25083"/>
                </a:lnTo>
                <a:lnTo>
                  <a:pt x="932850" y="38757"/>
                </a:lnTo>
                <a:lnTo>
                  <a:pt x="975534" y="55182"/>
                </a:lnTo>
                <a:lnTo>
                  <a:pt x="1016825" y="74255"/>
                </a:lnTo>
                <a:lnTo>
                  <a:pt x="1056620" y="95871"/>
                </a:lnTo>
                <a:lnTo>
                  <a:pt x="1094813" y="119925"/>
                </a:lnTo>
                <a:lnTo>
                  <a:pt x="1131300" y="146313"/>
                </a:lnTo>
                <a:lnTo>
                  <a:pt x="1165977" y="174929"/>
                </a:lnTo>
                <a:lnTo>
                  <a:pt x="1198738" y="205670"/>
                </a:lnTo>
                <a:lnTo>
                  <a:pt x="1229479" y="238431"/>
                </a:lnTo>
                <a:lnTo>
                  <a:pt x="1258095" y="273108"/>
                </a:lnTo>
                <a:lnTo>
                  <a:pt x="1284483" y="309595"/>
                </a:lnTo>
                <a:lnTo>
                  <a:pt x="1308537" y="347788"/>
                </a:lnTo>
                <a:lnTo>
                  <a:pt x="1330153" y="387583"/>
                </a:lnTo>
                <a:lnTo>
                  <a:pt x="1349226" y="428874"/>
                </a:lnTo>
                <a:lnTo>
                  <a:pt x="1365652" y="471558"/>
                </a:lnTo>
                <a:lnTo>
                  <a:pt x="1379325" y="515530"/>
                </a:lnTo>
                <a:lnTo>
                  <a:pt x="1390142" y="560685"/>
                </a:lnTo>
                <a:lnTo>
                  <a:pt x="1397998" y="606919"/>
                </a:lnTo>
                <a:lnTo>
                  <a:pt x="1402789" y="654127"/>
                </a:lnTo>
                <a:lnTo>
                  <a:pt x="1404409" y="702204"/>
                </a:lnTo>
                <a:lnTo>
                  <a:pt x="1402789" y="750281"/>
                </a:lnTo>
                <a:lnTo>
                  <a:pt x="1397998" y="797489"/>
                </a:lnTo>
                <a:lnTo>
                  <a:pt x="1390142" y="843723"/>
                </a:lnTo>
                <a:lnTo>
                  <a:pt x="1379325" y="888878"/>
                </a:lnTo>
                <a:lnTo>
                  <a:pt x="1365652" y="932850"/>
                </a:lnTo>
                <a:lnTo>
                  <a:pt x="1349226" y="975534"/>
                </a:lnTo>
                <a:lnTo>
                  <a:pt x="1330153" y="1016825"/>
                </a:lnTo>
                <a:lnTo>
                  <a:pt x="1308537" y="1056620"/>
                </a:lnTo>
                <a:lnTo>
                  <a:pt x="1284483" y="1094813"/>
                </a:lnTo>
                <a:lnTo>
                  <a:pt x="1258095" y="1131300"/>
                </a:lnTo>
                <a:lnTo>
                  <a:pt x="1229479" y="1165977"/>
                </a:lnTo>
                <a:lnTo>
                  <a:pt x="1198738" y="1198738"/>
                </a:lnTo>
                <a:lnTo>
                  <a:pt x="1165977" y="1229479"/>
                </a:lnTo>
                <a:lnTo>
                  <a:pt x="1131300" y="1258095"/>
                </a:lnTo>
                <a:lnTo>
                  <a:pt x="1094813" y="1284483"/>
                </a:lnTo>
                <a:lnTo>
                  <a:pt x="1056620" y="1308537"/>
                </a:lnTo>
                <a:lnTo>
                  <a:pt x="1016825" y="1330153"/>
                </a:lnTo>
                <a:lnTo>
                  <a:pt x="975534" y="1349226"/>
                </a:lnTo>
                <a:lnTo>
                  <a:pt x="932850" y="1365652"/>
                </a:lnTo>
                <a:lnTo>
                  <a:pt x="888878" y="1379325"/>
                </a:lnTo>
                <a:lnTo>
                  <a:pt x="843723" y="1390142"/>
                </a:lnTo>
                <a:lnTo>
                  <a:pt x="797489" y="1397998"/>
                </a:lnTo>
                <a:lnTo>
                  <a:pt x="750281" y="1402789"/>
                </a:lnTo>
                <a:lnTo>
                  <a:pt x="702205" y="1404409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0263" y="4476258"/>
            <a:ext cx="4857749" cy="3448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39775" y="1220527"/>
            <a:ext cx="5429250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79600" algn="l"/>
              </a:tabLst>
            </a:pPr>
            <a:r>
              <a:rPr sz="5700" b="1" spc="-420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700" b="1" spc="-38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7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6837" y="2433273"/>
            <a:ext cx="818515" cy="600075"/>
          </a:xfrm>
          <a:custGeom>
            <a:avLst/>
            <a:gdLst/>
            <a:ahLst/>
            <a:cxnLst/>
            <a:rect l="l" t="t" r="r" b="b"/>
            <a:pathLst>
              <a:path w="818514" h="600075">
                <a:moveTo>
                  <a:pt x="268698" y="496578"/>
                </a:moveTo>
                <a:lnTo>
                  <a:pt x="188517" y="486963"/>
                </a:lnTo>
                <a:lnTo>
                  <a:pt x="145893" y="478504"/>
                </a:lnTo>
                <a:lnTo>
                  <a:pt x="104369" y="465438"/>
                </a:lnTo>
                <a:lnTo>
                  <a:pt x="67004" y="446079"/>
                </a:lnTo>
                <a:lnTo>
                  <a:pt x="38292" y="419210"/>
                </a:lnTo>
                <a:lnTo>
                  <a:pt x="17901" y="385287"/>
                </a:lnTo>
                <a:lnTo>
                  <a:pt x="5551" y="344934"/>
                </a:lnTo>
                <a:lnTo>
                  <a:pt x="0" y="294295"/>
                </a:lnTo>
                <a:lnTo>
                  <a:pt x="3457" y="245322"/>
                </a:lnTo>
                <a:lnTo>
                  <a:pt x="15745" y="197807"/>
                </a:lnTo>
                <a:lnTo>
                  <a:pt x="36737" y="151703"/>
                </a:lnTo>
                <a:lnTo>
                  <a:pt x="62472" y="111126"/>
                </a:lnTo>
                <a:lnTo>
                  <a:pt x="92079" y="73840"/>
                </a:lnTo>
                <a:lnTo>
                  <a:pt x="124924" y="39327"/>
                </a:lnTo>
                <a:lnTo>
                  <a:pt x="160377" y="7066"/>
                </a:lnTo>
                <a:lnTo>
                  <a:pt x="171025" y="543"/>
                </a:lnTo>
                <a:lnTo>
                  <a:pt x="172002" y="0"/>
                </a:lnTo>
                <a:lnTo>
                  <a:pt x="173741" y="869"/>
                </a:lnTo>
                <a:lnTo>
                  <a:pt x="175099" y="1087"/>
                </a:lnTo>
                <a:lnTo>
                  <a:pt x="182739" y="22422"/>
                </a:lnTo>
                <a:lnTo>
                  <a:pt x="183662" y="43476"/>
                </a:lnTo>
                <a:lnTo>
                  <a:pt x="178116" y="63787"/>
                </a:lnTo>
                <a:lnTo>
                  <a:pt x="166353" y="82890"/>
                </a:lnTo>
                <a:lnTo>
                  <a:pt x="144380" y="110201"/>
                </a:lnTo>
                <a:lnTo>
                  <a:pt x="122575" y="137659"/>
                </a:lnTo>
                <a:lnTo>
                  <a:pt x="80141" y="193448"/>
                </a:lnTo>
                <a:lnTo>
                  <a:pt x="54215" y="235994"/>
                </a:lnTo>
                <a:lnTo>
                  <a:pt x="35216" y="282372"/>
                </a:lnTo>
                <a:lnTo>
                  <a:pt x="32409" y="295278"/>
                </a:lnTo>
                <a:lnTo>
                  <a:pt x="32812" y="307355"/>
                </a:lnTo>
                <a:lnTo>
                  <a:pt x="56151" y="344618"/>
                </a:lnTo>
                <a:lnTo>
                  <a:pt x="102903" y="377058"/>
                </a:lnTo>
                <a:lnTo>
                  <a:pt x="152853" y="395049"/>
                </a:lnTo>
                <a:lnTo>
                  <a:pt x="205085" y="404724"/>
                </a:lnTo>
                <a:lnTo>
                  <a:pt x="248621" y="408339"/>
                </a:lnTo>
                <a:lnTo>
                  <a:pt x="292125" y="408821"/>
                </a:lnTo>
                <a:lnTo>
                  <a:pt x="775339" y="408821"/>
                </a:lnTo>
                <a:lnTo>
                  <a:pt x="757070" y="421126"/>
                </a:lnTo>
                <a:lnTo>
                  <a:pt x="737096" y="436087"/>
                </a:lnTo>
                <a:lnTo>
                  <a:pt x="722922" y="447175"/>
                </a:lnTo>
                <a:lnTo>
                  <a:pt x="611045" y="447175"/>
                </a:lnTo>
                <a:lnTo>
                  <a:pt x="585881" y="457992"/>
                </a:lnTo>
                <a:lnTo>
                  <a:pt x="568456" y="457992"/>
                </a:lnTo>
                <a:lnTo>
                  <a:pt x="563061" y="458917"/>
                </a:lnTo>
                <a:lnTo>
                  <a:pt x="473188" y="475657"/>
                </a:lnTo>
                <a:lnTo>
                  <a:pt x="470402" y="475657"/>
                </a:lnTo>
                <a:lnTo>
                  <a:pt x="467038" y="476689"/>
                </a:lnTo>
                <a:lnTo>
                  <a:pt x="432430" y="481636"/>
                </a:lnTo>
                <a:lnTo>
                  <a:pt x="433733" y="486908"/>
                </a:lnTo>
                <a:lnTo>
                  <a:pt x="466344" y="486908"/>
                </a:lnTo>
                <a:lnTo>
                  <a:pt x="451599" y="489028"/>
                </a:lnTo>
                <a:lnTo>
                  <a:pt x="368925" y="489028"/>
                </a:lnTo>
                <a:lnTo>
                  <a:pt x="365829" y="489137"/>
                </a:lnTo>
                <a:lnTo>
                  <a:pt x="362787" y="489300"/>
                </a:lnTo>
                <a:lnTo>
                  <a:pt x="359690" y="489409"/>
                </a:lnTo>
                <a:lnTo>
                  <a:pt x="359690" y="491637"/>
                </a:lnTo>
                <a:lnTo>
                  <a:pt x="365666" y="491963"/>
                </a:lnTo>
                <a:lnTo>
                  <a:pt x="368654" y="492181"/>
                </a:lnTo>
                <a:lnTo>
                  <a:pt x="428874" y="492181"/>
                </a:lnTo>
                <a:lnTo>
                  <a:pt x="393484" y="495835"/>
                </a:lnTo>
                <a:lnTo>
                  <a:pt x="308317" y="495835"/>
                </a:lnTo>
                <a:lnTo>
                  <a:pt x="268698" y="496578"/>
                </a:lnTo>
                <a:close/>
              </a:path>
              <a:path w="818514" h="600075">
                <a:moveTo>
                  <a:pt x="775339" y="408821"/>
                </a:moveTo>
                <a:lnTo>
                  <a:pt x="292125" y="408821"/>
                </a:lnTo>
                <a:lnTo>
                  <a:pt x="335610" y="406887"/>
                </a:lnTo>
                <a:lnTo>
                  <a:pt x="379084" y="403256"/>
                </a:lnTo>
                <a:lnTo>
                  <a:pt x="431473" y="397241"/>
                </a:lnTo>
                <a:lnTo>
                  <a:pt x="483569" y="389532"/>
                </a:lnTo>
                <a:lnTo>
                  <a:pt x="535395" y="380276"/>
                </a:lnTo>
                <a:lnTo>
                  <a:pt x="586970" y="369619"/>
                </a:lnTo>
                <a:lnTo>
                  <a:pt x="638316" y="357707"/>
                </a:lnTo>
                <a:lnTo>
                  <a:pt x="648692" y="354120"/>
                </a:lnTo>
                <a:lnTo>
                  <a:pt x="658361" y="350641"/>
                </a:lnTo>
                <a:lnTo>
                  <a:pt x="647551" y="347217"/>
                </a:lnTo>
                <a:lnTo>
                  <a:pt x="641141" y="344934"/>
                </a:lnTo>
                <a:lnTo>
                  <a:pt x="536568" y="314985"/>
                </a:lnTo>
                <a:lnTo>
                  <a:pt x="518946" y="308660"/>
                </a:lnTo>
                <a:lnTo>
                  <a:pt x="509508" y="301199"/>
                </a:lnTo>
                <a:lnTo>
                  <a:pt x="506171" y="289692"/>
                </a:lnTo>
                <a:lnTo>
                  <a:pt x="506853" y="271229"/>
                </a:lnTo>
                <a:lnTo>
                  <a:pt x="510027" y="248398"/>
                </a:lnTo>
                <a:lnTo>
                  <a:pt x="516563" y="236727"/>
                </a:lnTo>
                <a:lnTo>
                  <a:pt x="529557" y="233882"/>
                </a:lnTo>
                <a:lnTo>
                  <a:pt x="552104" y="237529"/>
                </a:lnTo>
                <a:lnTo>
                  <a:pt x="669031" y="262822"/>
                </a:lnTo>
                <a:lnTo>
                  <a:pt x="708122" y="270740"/>
                </a:lnTo>
                <a:lnTo>
                  <a:pt x="730090" y="274583"/>
                </a:lnTo>
                <a:lnTo>
                  <a:pt x="752185" y="277799"/>
                </a:lnTo>
                <a:lnTo>
                  <a:pt x="803242" y="284818"/>
                </a:lnTo>
                <a:lnTo>
                  <a:pt x="809924" y="286340"/>
                </a:lnTo>
                <a:lnTo>
                  <a:pt x="817909" y="287862"/>
                </a:lnTo>
                <a:lnTo>
                  <a:pt x="817973" y="301826"/>
                </a:lnTo>
                <a:lnTo>
                  <a:pt x="818075" y="308660"/>
                </a:lnTo>
                <a:lnTo>
                  <a:pt x="812323" y="360377"/>
                </a:lnTo>
                <a:lnTo>
                  <a:pt x="794001" y="393878"/>
                </a:lnTo>
                <a:lnTo>
                  <a:pt x="777710" y="407224"/>
                </a:lnTo>
                <a:lnTo>
                  <a:pt x="775339" y="408821"/>
                </a:lnTo>
                <a:close/>
              </a:path>
              <a:path w="818514" h="600075">
                <a:moveTo>
                  <a:pt x="608129" y="460274"/>
                </a:moveTo>
                <a:lnTo>
                  <a:pt x="580570" y="460274"/>
                </a:lnTo>
                <a:lnTo>
                  <a:pt x="583733" y="458916"/>
                </a:lnTo>
                <a:lnTo>
                  <a:pt x="612512" y="451197"/>
                </a:lnTo>
                <a:lnTo>
                  <a:pt x="611045" y="447175"/>
                </a:lnTo>
                <a:lnTo>
                  <a:pt x="722922" y="447175"/>
                </a:lnTo>
                <a:lnTo>
                  <a:pt x="717398" y="451496"/>
                </a:lnTo>
                <a:lnTo>
                  <a:pt x="707755" y="458916"/>
                </a:lnTo>
                <a:lnTo>
                  <a:pt x="614896" y="458917"/>
                </a:lnTo>
                <a:lnTo>
                  <a:pt x="608129" y="460274"/>
                </a:lnTo>
                <a:close/>
              </a:path>
              <a:path w="818514" h="600075">
                <a:moveTo>
                  <a:pt x="578663" y="460117"/>
                </a:moveTo>
                <a:lnTo>
                  <a:pt x="574649" y="459785"/>
                </a:lnTo>
                <a:lnTo>
                  <a:pt x="568456" y="457992"/>
                </a:lnTo>
                <a:lnTo>
                  <a:pt x="585881" y="457992"/>
                </a:lnTo>
                <a:lnTo>
                  <a:pt x="583728" y="458917"/>
                </a:lnTo>
                <a:lnTo>
                  <a:pt x="580896" y="459677"/>
                </a:lnTo>
                <a:lnTo>
                  <a:pt x="578663" y="460117"/>
                </a:lnTo>
                <a:close/>
              </a:path>
              <a:path w="818514" h="600075">
                <a:moveTo>
                  <a:pt x="591326" y="599911"/>
                </a:moveTo>
                <a:lnTo>
                  <a:pt x="584596" y="591049"/>
                </a:lnTo>
                <a:lnTo>
                  <a:pt x="580964" y="582253"/>
                </a:lnTo>
                <a:lnTo>
                  <a:pt x="579592" y="573426"/>
                </a:lnTo>
                <a:lnTo>
                  <a:pt x="579646" y="564472"/>
                </a:lnTo>
                <a:lnTo>
                  <a:pt x="586919" y="520479"/>
                </a:lnTo>
                <a:lnTo>
                  <a:pt x="604255" y="479462"/>
                </a:lnTo>
                <a:lnTo>
                  <a:pt x="607406" y="473483"/>
                </a:lnTo>
                <a:lnTo>
                  <a:pt x="610426" y="467388"/>
                </a:lnTo>
                <a:lnTo>
                  <a:pt x="614902" y="458916"/>
                </a:lnTo>
                <a:lnTo>
                  <a:pt x="707755" y="458916"/>
                </a:lnTo>
                <a:lnTo>
                  <a:pt x="697583" y="466743"/>
                </a:lnTo>
                <a:lnTo>
                  <a:pt x="675290" y="484954"/>
                </a:lnTo>
                <a:lnTo>
                  <a:pt x="635369" y="525942"/>
                </a:lnTo>
                <a:lnTo>
                  <a:pt x="608757" y="562590"/>
                </a:lnTo>
                <a:lnTo>
                  <a:pt x="605138" y="570272"/>
                </a:lnTo>
                <a:lnTo>
                  <a:pt x="601484" y="577898"/>
                </a:lnTo>
                <a:lnTo>
                  <a:pt x="598171" y="584475"/>
                </a:lnTo>
                <a:lnTo>
                  <a:pt x="595291" y="591215"/>
                </a:lnTo>
                <a:lnTo>
                  <a:pt x="591326" y="599911"/>
                </a:lnTo>
                <a:close/>
              </a:path>
              <a:path w="818514" h="600075">
                <a:moveTo>
                  <a:pt x="580570" y="460274"/>
                </a:moveTo>
                <a:lnTo>
                  <a:pt x="578663" y="460117"/>
                </a:lnTo>
                <a:lnTo>
                  <a:pt x="580896" y="459677"/>
                </a:lnTo>
                <a:lnTo>
                  <a:pt x="583728" y="458917"/>
                </a:lnTo>
                <a:lnTo>
                  <a:pt x="580570" y="460274"/>
                </a:lnTo>
                <a:close/>
              </a:path>
              <a:path w="818514" h="600075">
                <a:moveTo>
                  <a:pt x="518845" y="477940"/>
                </a:moveTo>
                <a:lnTo>
                  <a:pt x="483874" y="477940"/>
                </a:lnTo>
                <a:lnTo>
                  <a:pt x="512906" y="472808"/>
                </a:lnTo>
                <a:lnTo>
                  <a:pt x="578663" y="460117"/>
                </a:lnTo>
                <a:lnTo>
                  <a:pt x="580570" y="460274"/>
                </a:lnTo>
                <a:lnTo>
                  <a:pt x="608129" y="460274"/>
                </a:lnTo>
                <a:lnTo>
                  <a:pt x="518845" y="477940"/>
                </a:lnTo>
                <a:close/>
              </a:path>
              <a:path w="818514" h="600075">
                <a:moveTo>
                  <a:pt x="467038" y="476689"/>
                </a:moveTo>
                <a:lnTo>
                  <a:pt x="470402" y="475657"/>
                </a:lnTo>
                <a:lnTo>
                  <a:pt x="472415" y="475805"/>
                </a:lnTo>
                <a:lnTo>
                  <a:pt x="470076" y="476255"/>
                </a:lnTo>
                <a:lnTo>
                  <a:pt x="467038" y="476689"/>
                </a:lnTo>
                <a:close/>
              </a:path>
              <a:path w="818514" h="600075">
                <a:moveTo>
                  <a:pt x="472415" y="475805"/>
                </a:moveTo>
                <a:lnTo>
                  <a:pt x="470402" y="475657"/>
                </a:lnTo>
                <a:lnTo>
                  <a:pt x="473188" y="475657"/>
                </a:lnTo>
                <a:lnTo>
                  <a:pt x="472415" y="475805"/>
                </a:lnTo>
                <a:close/>
              </a:path>
              <a:path w="818514" h="600075">
                <a:moveTo>
                  <a:pt x="466344" y="486908"/>
                </a:moveTo>
                <a:lnTo>
                  <a:pt x="433733" y="486908"/>
                </a:lnTo>
                <a:lnTo>
                  <a:pt x="467038" y="476689"/>
                </a:lnTo>
                <a:lnTo>
                  <a:pt x="470076" y="476255"/>
                </a:lnTo>
                <a:lnTo>
                  <a:pt x="472415" y="475805"/>
                </a:lnTo>
                <a:lnTo>
                  <a:pt x="477029" y="476146"/>
                </a:lnTo>
                <a:lnTo>
                  <a:pt x="483874" y="477940"/>
                </a:lnTo>
                <a:lnTo>
                  <a:pt x="518845" y="477940"/>
                </a:lnTo>
                <a:lnTo>
                  <a:pt x="516577" y="478375"/>
                </a:lnTo>
                <a:lnTo>
                  <a:pt x="474219" y="485776"/>
                </a:lnTo>
                <a:lnTo>
                  <a:pt x="466344" y="486908"/>
                </a:lnTo>
                <a:close/>
              </a:path>
              <a:path w="818514" h="600075">
                <a:moveTo>
                  <a:pt x="428874" y="492181"/>
                </a:moveTo>
                <a:lnTo>
                  <a:pt x="368654" y="492181"/>
                </a:lnTo>
                <a:lnTo>
                  <a:pt x="368871" y="490061"/>
                </a:lnTo>
                <a:lnTo>
                  <a:pt x="368925" y="489028"/>
                </a:lnTo>
                <a:lnTo>
                  <a:pt x="451599" y="489028"/>
                </a:lnTo>
                <a:lnTo>
                  <a:pt x="431703" y="491888"/>
                </a:lnTo>
                <a:lnTo>
                  <a:pt x="428874" y="492181"/>
                </a:lnTo>
                <a:close/>
              </a:path>
              <a:path w="818514" h="600075">
                <a:moveTo>
                  <a:pt x="346055" y="498594"/>
                </a:moveTo>
                <a:lnTo>
                  <a:pt x="333476" y="498164"/>
                </a:lnTo>
                <a:lnTo>
                  <a:pt x="320876" y="496903"/>
                </a:lnTo>
                <a:lnTo>
                  <a:pt x="308317" y="495835"/>
                </a:lnTo>
                <a:lnTo>
                  <a:pt x="393484" y="495835"/>
                </a:lnTo>
                <a:lnTo>
                  <a:pt x="388994" y="496299"/>
                </a:lnTo>
                <a:lnTo>
                  <a:pt x="346055" y="498594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69956" y="2469680"/>
            <a:ext cx="4031615" cy="542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400" b="1" spc="2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400" b="1" spc="-4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400" b="1" spc="204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400" b="1" spc="-2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400" b="1" spc="-15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4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400" b="1" spc="-235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4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400" b="1" spc="380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400" b="1" spc="-245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4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400" b="1" spc="-405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400" b="1" spc="-2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400" b="1" spc="-45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400" b="1" spc="-245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400" b="1" spc="-235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400" b="1" spc="-245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400" b="1" spc="240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400" b="1" spc="-40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4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895" y="180692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51464" y="1234974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7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7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8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95" y="180692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0780" y="1201244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51464" y="1234976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C7D5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5809" y="384702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40142" y="1009561"/>
                </a:moveTo>
                <a:lnTo>
                  <a:pt x="126682" y="1009561"/>
                </a:lnTo>
                <a:lnTo>
                  <a:pt x="77360" y="999647"/>
                </a:lnTo>
                <a:lnTo>
                  <a:pt x="37094" y="972609"/>
                </a:lnTo>
                <a:lnTo>
                  <a:pt x="9951" y="932498"/>
                </a:lnTo>
                <a:lnTo>
                  <a:pt x="0" y="883365"/>
                </a:lnTo>
                <a:lnTo>
                  <a:pt x="633" y="126195"/>
                </a:lnTo>
                <a:lnTo>
                  <a:pt x="10485" y="77062"/>
                </a:lnTo>
                <a:lnTo>
                  <a:pt x="37410" y="36951"/>
                </a:lnTo>
                <a:lnTo>
                  <a:pt x="77459" y="9913"/>
                </a:lnTo>
                <a:lnTo>
                  <a:pt x="126682" y="0"/>
                </a:lnTo>
                <a:lnTo>
                  <a:pt x="506729" y="0"/>
                </a:lnTo>
                <a:lnTo>
                  <a:pt x="633412" y="126195"/>
                </a:lnTo>
                <a:lnTo>
                  <a:pt x="1140142" y="126195"/>
                </a:lnTo>
                <a:lnTo>
                  <a:pt x="1189464" y="136108"/>
                </a:lnTo>
                <a:lnTo>
                  <a:pt x="1229730" y="163146"/>
                </a:lnTo>
                <a:lnTo>
                  <a:pt x="1256873" y="203257"/>
                </a:lnTo>
                <a:lnTo>
                  <a:pt x="1266824" y="252390"/>
                </a:lnTo>
                <a:lnTo>
                  <a:pt x="1266824" y="883365"/>
                </a:lnTo>
                <a:lnTo>
                  <a:pt x="1256873" y="932498"/>
                </a:lnTo>
                <a:lnTo>
                  <a:pt x="1229730" y="972609"/>
                </a:lnTo>
                <a:lnTo>
                  <a:pt x="1189464" y="999647"/>
                </a:lnTo>
                <a:lnTo>
                  <a:pt x="1140142" y="1009561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028230" y="384702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40142" y="1009561"/>
                </a:moveTo>
                <a:lnTo>
                  <a:pt x="126682" y="1009561"/>
                </a:lnTo>
                <a:lnTo>
                  <a:pt x="77360" y="999647"/>
                </a:lnTo>
                <a:lnTo>
                  <a:pt x="37094" y="972609"/>
                </a:lnTo>
                <a:lnTo>
                  <a:pt x="9951" y="932498"/>
                </a:lnTo>
                <a:lnTo>
                  <a:pt x="0" y="883365"/>
                </a:lnTo>
                <a:lnTo>
                  <a:pt x="633" y="126195"/>
                </a:lnTo>
                <a:lnTo>
                  <a:pt x="10485" y="77062"/>
                </a:lnTo>
                <a:lnTo>
                  <a:pt x="37410" y="36951"/>
                </a:lnTo>
                <a:lnTo>
                  <a:pt x="77459" y="9913"/>
                </a:lnTo>
                <a:lnTo>
                  <a:pt x="126682" y="0"/>
                </a:lnTo>
                <a:lnTo>
                  <a:pt x="506729" y="0"/>
                </a:lnTo>
                <a:lnTo>
                  <a:pt x="633412" y="126195"/>
                </a:lnTo>
                <a:lnTo>
                  <a:pt x="1140142" y="126195"/>
                </a:lnTo>
                <a:lnTo>
                  <a:pt x="1189464" y="136108"/>
                </a:lnTo>
                <a:lnTo>
                  <a:pt x="1229730" y="163146"/>
                </a:lnTo>
                <a:lnTo>
                  <a:pt x="1256873" y="203257"/>
                </a:lnTo>
                <a:lnTo>
                  <a:pt x="1266824" y="252390"/>
                </a:lnTo>
                <a:lnTo>
                  <a:pt x="1266824" y="883365"/>
                </a:lnTo>
                <a:lnTo>
                  <a:pt x="1256873" y="932498"/>
                </a:lnTo>
                <a:lnTo>
                  <a:pt x="1229730" y="972609"/>
                </a:lnTo>
                <a:lnTo>
                  <a:pt x="1189464" y="999647"/>
                </a:lnTo>
                <a:lnTo>
                  <a:pt x="1140142" y="1009561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5809" y="552552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40142" y="1009561"/>
                </a:moveTo>
                <a:lnTo>
                  <a:pt x="126682" y="1009561"/>
                </a:lnTo>
                <a:lnTo>
                  <a:pt x="77360" y="999647"/>
                </a:lnTo>
                <a:lnTo>
                  <a:pt x="37094" y="972609"/>
                </a:lnTo>
                <a:lnTo>
                  <a:pt x="9951" y="932498"/>
                </a:lnTo>
                <a:lnTo>
                  <a:pt x="0" y="883365"/>
                </a:lnTo>
                <a:lnTo>
                  <a:pt x="633" y="126195"/>
                </a:lnTo>
                <a:lnTo>
                  <a:pt x="10485" y="77062"/>
                </a:lnTo>
                <a:lnTo>
                  <a:pt x="37410" y="36951"/>
                </a:lnTo>
                <a:lnTo>
                  <a:pt x="77459" y="9913"/>
                </a:lnTo>
                <a:lnTo>
                  <a:pt x="126682" y="0"/>
                </a:lnTo>
                <a:lnTo>
                  <a:pt x="506729" y="0"/>
                </a:lnTo>
                <a:lnTo>
                  <a:pt x="633412" y="126195"/>
                </a:lnTo>
                <a:lnTo>
                  <a:pt x="1140142" y="126195"/>
                </a:lnTo>
                <a:lnTo>
                  <a:pt x="1189464" y="136108"/>
                </a:lnTo>
                <a:lnTo>
                  <a:pt x="1229730" y="163146"/>
                </a:lnTo>
                <a:lnTo>
                  <a:pt x="1256873" y="203257"/>
                </a:lnTo>
                <a:lnTo>
                  <a:pt x="1266824" y="252390"/>
                </a:lnTo>
                <a:lnTo>
                  <a:pt x="1266824" y="883365"/>
                </a:lnTo>
                <a:lnTo>
                  <a:pt x="1256873" y="932498"/>
                </a:lnTo>
                <a:lnTo>
                  <a:pt x="1229730" y="972609"/>
                </a:lnTo>
                <a:lnTo>
                  <a:pt x="1189464" y="999647"/>
                </a:lnTo>
                <a:lnTo>
                  <a:pt x="1140142" y="1009561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28230" y="5525524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40142" y="1009561"/>
                </a:moveTo>
                <a:lnTo>
                  <a:pt x="126682" y="1009561"/>
                </a:lnTo>
                <a:lnTo>
                  <a:pt x="77360" y="999647"/>
                </a:lnTo>
                <a:lnTo>
                  <a:pt x="37094" y="972609"/>
                </a:lnTo>
                <a:lnTo>
                  <a:pt x="9951" y="932498"/>
                </a:lnTo>
                <a:lnTo>
                  <a:pt x="0" y="883365"/>
                </a:lnTo>
                <a:lnTo>
                  <a:pt x="633" y="126195"/>
                </a:lnTo>
                <a:lnTo>
                  <a:pt x="10485" y="77062"/>
                </a:lnTo>
                <a:lnTo>
                  <a:pt x="37410" y="36951"/>
                </a:lnTo>
                <a:lnTo>
                  <a:pt x="77459" y="9913"/>
                </a:lnTo>
                <a:lnTo>
                  <a:pt x="126682" y="0"/>
                </a:lnTo>
                <a:lnTo>
                  <a:pt x="506729" y="0"/>
                </a:lnTo>
                <a:lnTo>
                  <a:pt x="633412" y="126195"/>
                </a:lnTo>
                <a:lnTo>
                  <a:pt x="1140142" y="126195"/>
                </a:lnTo>
                <a:lnTo>
                  <a:pt x="1189464" y="136108"/>
                </a:lnTo>
                <a:lnTo>
                  <a:pt x="1229730" y="163146"/>
                </a:lnTo>
                <a:lnTo>
                  <a:pt x="1256873" y="203257"/>
                </a:lnTo>
                <a:lnTo>
                  <a:pt x="1266824" y="252390"/>
                </a:lnTo>
                <a:lnTo>
                  <a:pt x="1266824" y="883365"/>
                </a:lnTo>
                <a:lnTo>
                  <a:pt x="1256873" y="932498"/>
                </a:lnTo>
                <a:lnTo>
                  <a:pt x="1229730" y="972609"/>
                </a:lnTo>
                <a:lnTo>
                  <a:pt x="1189464" y="999647"/>
                </a:lnTo>
                <a:lnTo>
                  <a:pt x="1140142" y="1009561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7151" y="3983649"/>
            <a:ext cx="4933315" cy="877569"/>
          </a:xfrm>
          <a:custGeom>
            <a:avLst/>
            <a:gdLst/>
            <a:ahLst/>
            <a:cxnLst/>
            <a:rect l="l" t="t" r="r" b="b"/>
            <a:pathLst>
              <a:path w="4933315" h="877570">
                <a:moveTo>
                  <a:pt x="4498588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8" y="0"/>
                </a:lnTo>
                <a:lnTo>
                  <a:pt x="4933214" y="434625"/>
                </a:lnTo>
                <a:lnTo>
                  <a:pt x="4933214" y="442390"/>
                </a:lnTo>
                <a:lnTo>
                  <a:pt x="4498588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09574" y="3983649"/>
            <a:ext cx="4933315" cy="877569"/>
          </a:xfrm>
          <a:custGeom>
            <a:avLst/>
            <a:gdLst/>
            <a:ahLst/>
            <a:cxnLst/>
            <a:rect l="l" t="t" r="r" b="b"/>
            <a:pathLst>
              <a:path w="4933315" h="877570">
                <a:moveTo>
                  <a:pt x="4498588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8" y="0"/>
                </a:lnTo>
                <a:lnTo>
                  <a:pt x="4933213" y="434624"/>
                </a:lnTo>
                <a:lnTo>
                  <a:pt x="4933213" y="442391"/>
                </a:lnTo>
                <a:lnTo>
                  <a:pt x="4498588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151" y="5662148"/>
            <a:ext cx="4933315" cy="877569"/>
          </a:xfrm>
          <a:custGeom>
            <a:avLst/>
            <a:gdLst/>
            <a:ahLst/>
            <a:cxnLst/>
            <a:rect l="l" t="t" r="r" b="b"/>
            <a:pathLst>
              <a:path w="4933315" h="877570">
                <a:moveTo>
                  <a:pt x="4498588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8" y="0"/>
                </a:lnTo>
                <a:lnTo>
                  <a:pt x="4933214" y="434625"/>
                </a:lnTo>
                <a:lnTo>
                  <a:pt x="4933214" y="442390"/>
                </a:lnTo>
                <a:lnTo>
                  <a:pt x="4498588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9574" y="5662148"/>
            <a:ext cx="4933315" cy="877569"/>
          </a:xfrm>
          <a:custGeom>
            <a:avLst/>
            <a:gdLst/>
            <a:ahLst/>
            <a:cxnLst/>
            <a:rect l="l" t="t" r="r" b="b"/>
            <a:pathLst>
              <a:path w="4933315" h="877570">
                <a:moveTo>
                  <a:pt x="4498588" y="877015"/>
                </a:moveTo>
                <a:lnTo>
                  <a:pt x="0" y="877015"/>
                </a:lnTo>
                <a:lnTo>
                  <a:pt x="0" y="0"/>
                </a:lnTo>
                <a:lnTo>
                  <a:pt x="4498588" y="0"/>
                </a:lnTo>
                <a:lnTo>
                  <a:pt x="4933213" y="434624"/>
                </a:lnTo>
                <a:lnTo>
                  <a:pt x="4933213" y="442391"/>
                </a:lnTo>
                <a:lnTo>
                  <a:pt x="4498588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367994" y="0"/>
            <a:ext cx="6920230" cy="3530600"/>
            <a:chOff x="11367994" y="0"/>
            <a:chExt cx="6920230" cy="3530600"/>
          </a:xfrm>
        </p:grpSpPr>
        <p:sp>
          <p:nvSpPr>
            <p:cNvPr id="12" name="object 12"/>
            <p:cNvSpPr/>
            <p:nvPr/>
          </p:nvSpPr>
          <p:spPr>
            <a:xfrm>
              <a:off x="11870647" y="0"/>
              <a:ext cx="6417945" cy="3530600"/>
            </a:xfrm>
            <a:custGeom>
              <a:avLst/>
              <a:gdLst/>
              <a:ahLst/>
              <a:cxnLst/>
              <a:rect l="l" t="t" r="r" b="b"/>
              <a:pathLst>
                <a:path w="6417944" h="3530600">
                  <a:moveTo>
                    <a:pt x="1008652" y="3517900"/>
                  </a:moveTo>
                  <a:lnTo>
                    <a:pt x="709184" y="3517900"/>
                  </a:lnTo>
                  <a:lnTo>
                    <a:pt x="611650" y="3492500"/>
                  </a:lnTo>
                  <a:lnTo>
                    <a:pt x="564018" y="3467100"/>
                  </a:lnTo>
                  <a:lnTo>
                    <a:pt x="517325" y="3454400"/>
                  </a:lnTo>
                  <a:lnTo>
                    <a:pt x="471706" y="3429000"/>
                  </a:lnTo>
                  <a:lnTo>
                    <a:pt x="427297" y="3403600"/>
                  </a:lnTo>
                  <a:lnTo>
                    <a:pt x="384235" y="3378200"/>
                  </a:lnTo>
                  <a:lnTo>
                    <a:pt x="342655" y="3352800"/>
                  </a:lnTo>
                  <a:lnTo>
                    <a:pt x="302693" y="3314700"/>
                  </a:lnTo>
                  <a:lnTo>
                    <a:pt x="264486" y="3289300"/>
                  </a:lnTo>
                  <a:lnTo>
                    <a:pt x="228169" y="3251200"/>
                  </a:lnTo>
                  <a:lnTo>
                    <a:pt x="197950" y="3213100"/>
                  </a:lnTo>
                  <a:lnTo>
                    <a:pt x="169842" y="3175000"/>
                  </a:lnTo>
                  <a:lnTo>
                    <a:pt x="143852" y="3136900"/>
                  </a:lnTo>
                  <a:lnTo>
                    <a:pt x="119989" y="3098800"/>
                  </a:lnTo>
                  <a:lnTo>
                    <a:pt x="98260" y="3060700"/>
                  </a:lnTo>
                  <a:lnTo>
                    <a:pt x="78673" y="3009900"/>
                  </a:lnTo>
                  <a:lnTo>
                    <a:pt x="61235" y="2971800"/>
                  </a:lnTo>
                  <a:lnTo>
                    <a:pt x="45954" y="2933700"/>
                  </a:lnTo>
                  <a:lnTo>
                    <a:pt x="32838" y="2882900"/>
                  </a:lnTo>
                  <a:lnTo>
                    <a:pt x="21895" y="2832100"/>
                  </a:lnTo>
                  <a:lnTo>
                    <a:pt x="13132" y="2794000"/>
                  </a:lnTo>
                  <a:lnTo>
                    <a:pt x="6556" y="2743200"/>
                  </a:lnTo>
                  <a:lnTo>
                    <a:pt x="2176" y="2692400"/>
                  </a:lnTo>
                  <a:lnTo>
                    <a:pt x="0" y="2641600"/>
                  </a:lnTo>
                  <a:lnTo>
                    <a:pt x="34" y="2590800"/>
                  </a:lnTo>
                  <a:lnTo>
                    <a:pt x="2286" y="2540000"/>
                  </a:lnTo>
                  <a:lnTo>
                    <a:pt x="6765" y="2489200"/>
                  </a:lnTo>
                  <a:lnTo>
                    <a:pt x="13478" y="2425700"/>
                  </a:lnTo>
                  <a:lnTo>
                    <a:pt x="22433" y="2374900"/>
                  </a:lnTo>
                  <a:lnTo>
                    <a:pt x="33637" y="2324100"/>
                  </a:lnTo>
                  <a:lnTo>
                    <a:pt x="47098" y="2260600"/>
                  </a:lnTo>
                  <a:lnTo>
                    <a:pt x="59973" y="2222500"/>
                  </a:lnTo>
                  <a:lnTo>
                    <a:pt x="74385" y="2171700"/>
                  </a:lnTo>
                  <a:lnTo>
                    <a:pt x="90282" y="2120900"/>
                  </a:lnTo>
                  <a:lnTo>
                    <a:pt x="107613" y="2070100"/>
                  </a:lnTo>
                  <a:lnTo>
                    <a:pt x="126327" y="2032000"/>
                  </a:lnTo>
                  <a:lnTo>
                    <a:pt x="146373" y="1981200"/>
                  </a:lnTo>
                  <a:lnTo>
                    <a:pt x="167699" y="1930400"/>
                  </a:lnTo>
                  <a:lnTo>
                    <a:pt x="190254" y="1879600"/>
                  </a:lnTo>
                  <a:lnTo>
                    <a:pt x="213987" y="1841500"/>
                  </a:lnTo>
                  <a:lnTo>
                    <a:pt x="238847" y="1790700"/>
                  </a:lnTo>
                  <a:lnTo>
                    <a:pt x="264784" y="1752600"/>
                  </a:lnTo>
                  <a:lnTo>
                    <a:pt x="291744" y="1701800"/>
                  </a:lnTo>
                  <a:lnTo>
                    <a:pt x="319678" y="1663700"/>
                  </a:lnTo>
                  <a:lnTo>
                    <a:pt x="348535" y="1612900"/>
                  </a:lnTo>
                  <a:lnTo>
                    <a:pt x="378262" y="1574800"/>
                  </a:lnTo>
                  <a:lnTo>
                    <a:pt x="408809" y="1524000"/>
                  </a:lnTo>
                  <a:lnTo>
                    <a:pt x="440126" y="1485900"/>
                  </a:lnTo>
                  <a:lnTo>
                    <a:pt x="472159" y="1447800"/>
                  </a:lnTo>
                  <a:lnTo>
                    <a:pt x="500459" y="1409700"/>
                  </a:lnTo>
                  <a:lnTo>
                    <a:pt x="529019" y="1358900"/>
                  </a:lnTo>
                  <a:lnTo>
                    <a:pt x="557825" y="1320800"/>
                  </a:lnTo>
                  <a:lnTo>
                    <a:pt x="586863" y="1282700"/>
                  </a:lnTo>
                  <a:lnTo>
                    <a:pt x="616118" y="1231900"/>
                  </a:lnTo>
                  <a:lnTo>
                    <a:pt x="675223" y="1155700"/>
                  </a:lnTo>
                  <a:lnTo>
                    <a:pt x="705045" y="1104900"/>
                  </a:lnTo>
                  <a:lnTo>
                    <a:pt x="735028" y="1066800"/>
                  </a:lnTo>
                  <a:lnTo>
                    <a:pt x="765156" y="1016000"/>
                  </a:lnTo>
                  <a:lnTo>
                    <a:pt x="856277" y="901700"/>
                  </a:lnTo>
                  <a:lnTo>
                    <a:pt x="886847" y="850900"/>
                  </a:lnTo>
                  <a:lnTo>
                    <a:pt x="948200" y="774700"/>
                  </a:lnTo>
                  <a:lnTo>
                    <a:pt x="978953" y="723900"/>
                  </a:lnTo>
                  <a:lnTo>
                    <a:pt x="1071348" y="609600"/>
                  </a:lnTo>
                  <a:lnTo>
                    <a:pt x="1102144" y="558800"/>
                  </a:lnTo>
                  <a:lnTo>
                    <a:pt x="1194328" y="444500"/>
                  </a:lnTo>
                  <a:lnTo>
                    <a:pt x="1286207" y="317500"/>
                  </a:lnTo>
                  <a:lnTo>
                    <a:pt x="1347569" y="241300"/>
                  </a:lnTo>
                  <a:lnTo>
                    <a:pt x="1378252" y="190500"/>
                  </a:lnTo>
                  <a:lnTo>
                    <a:pt x="1470151" y="76200"/>
                  </a:lnTo>
                  <a:lnTo>
                    <a:pt x="1500689" y="25400"/>
                  </a:lnTo>
                  <a:lnTo>
                    <a:pt x="1527681" y="0"/>
                  </a:lnTo>
                  <a:lnTo>
                    <a:pt x="2246022" y="0"/>
                  </a:lnTo>
                  <a:lnTo>
                    <a:pt x="2229577" y="12700"/>
                  </a:lnTo>
                  <a:lnTo>
                    <a:pt x="2200350" y="63500"/>
                  </a:lnTo>
                  <a:lnTo>
                    <a:pt x="2111903" y="177800"/>
                  </a:lnTo>
                  <a:lnTo>
                    <a:pt x="2082201" y="228600"/>
                  </a:lnTo>
                  <a:lnTo>
                    <a:pt x="1992583" y="342900"/>
                  </a:lnTo>
                  <a:lnTo>
                    <a:pt x="1962576" y="393700"/>
                  </a:lnTo>
                  <a:lnTo>
                    <a:pt x="1812011" y="584200"/>
                  </a:lnTo>
                  <a:lnTo>
                    <a:pt x="1781867" y="635000"/>
                  </a:lnTo>
                  <a:lnTo>
                    <a:pt x="1630835" y="825500"/>
                  </a:lnTo>
                  <a:lnTo>
                    <a:pt x="1600389" y="876300"/>
                  </a:lnTo>
                  <a:lnTo>
                    <a:pt x="1478452" y="1028700"/>
                  </a:lnTo>
                  <a:lnTo>
                    <a:pt x="1448012" y="1079500"/>
                  </a:lnTo>
                  <a:lnTo>
                    <a:pt x="1357070" y="1193800"/>
                  </a:lnTo>
                  <a:lnTo>
                    <a:pt x="1326937" y="1244600"/>
                  </a:lnTo>
                  <a:lnTo>
                    <a:pt x="1267042" y="1320800"/>
                  </a:lnTo>
                  <a:lnTo>
                    <a:pt x="1237315" y="1371600"/>
                  </a:lnTo>
                  <a:lnTo>
                    <a:pt x="1178383" y="1447800"/>
                  </a:lnTo>
                  <a:lnTo>
                    <a:pt x="1149211" y="1485900"/>
                  </a:lnTo>
                  <a:lnTo>
                    <a:pt x="1120259" y="1536700"/>
                  </a:lnTo>
                  <a:lnTo>
                    <a:pt x="1091542" y="1574800"/>
                  </a:lnTo>
                  <a:lnTo>
                    <a:pt x="1063078" y="1612900"/>
                  </a:lnTo>
                  <a:lnTo>
                    <a:pt x="1034882" y="1663700"/>
                  </a:lnTo>
                  <a:lnTo>
                    <a:pt x="1006973" y="1701800"/>
                  </a:lnTo>
                  <a:lnTo>
                    <a:pt x="979366" y="1739900"/>
                  </a:lnTo>
                  <a:lnTo>
                    <a:pt x="952078" y="1778000"/>
                  </a:lnTo>
                  <a:lnTo>
                    <a:pt x="946407" y="1790700"/>
                  </a:lnTo>
                  <a:lnTo>
                    <a:pt x="940446" y="1803400"/>
                  </a:lnTo>
                  <a:lnTo>
                    <a:pt x="934201" y="1803400"/>
                  </a:lnTo>
                  <a:lnTo>
                    <a:pt x="927677" y="1816100"/>
                  </a:lnTo>
                  <a:lnTo>
                    <a:pt x="893404" y="1854200"/>
                  </a:lnTo>
                  <a:lnTo>
                    <a:pt x="860335" y="1905000"/>
                  </a:lnTo>
                  <a:lnTo>
                    <a:pt x="828579" y="1943100"/>
                  </a:lnTo>
                  <a:lnTo>
                    <a:pt x="798246" y="1993900"/>
                  </a:lnTo>
                  <a:lnTo>
                    <a:pt x="769447" y="2044700"/>
                  </a:lnTo>
                  <a:lnTo>
                    <a:pt x="742290" y="2082800"/>
                  </a:lnTo>
                  <a:lnTo>
                    <a:pt x="716887" y="2133600"/>
                  </a:lnTo>
                  <a:lnTo>
                    <a:pt x="693347" y="2184400"/>
                  </a:lnTo>
                  <a:lnTo>
                    <a:pt x="671780" y="2235200"/>
                  </a:lnTo>
                  <a:lnTo>
                    <a:pt x="652297" y="2286000"/>
                  </a:lnTo>
                  <a:lnTo>
                    <a:pt x="635007" y="2336800"/>
                  </a:lnTo>
                  <a:lnTo>
                    <a:pt x="620019" y="2374900"/>
                  </a:lnTo>
                  <a:lnTo>
                    <a:pt x="607446" y="2425700"/>
                  </a:lnTo>
                  <a:lnTo>
                    <a:pt x="597395" y="2476500"/>
                  </a:lnTo>
                  <a:lnTo>
                    <a:pt x="589978" y="2527300"/>
                  </a:lnTo>
                  <a:lnTo>
                    <a:pt x="585304" y="2565400"/>
                  </a:lnTo>
                  <a:lnTo>
                    <a:pt x="583483" y="2616200"/>
                  </a:lnTo>
                  <a:lnTo>
                    <a:pt x="584625" y="2654300"/>
                  </a:lnTo>
                  <a:lnTo>
                    <a:pt x="588841" y="2692400"/>
                  </a:lnTo>
                  <a:lnTo>
                    <a:pt x="596239" y="2730500"/>
                  </a:lnTo>
                  <a:lnTo>
                    <a:pt x="606931" y="2768600"/>
                  </a:lnTo>
                  <a:lnTo>
                    <a:pt x="621027" y="2794000"/>
                  </a:lnTo>
                  <a:lnTo>
                    <a:pt x="638635" y="2832100"/>
                  </a:lnTo>
                  <a:lnTo>
                    <a:pt x="697696" y="2882900"/>
                  </a:lnTo>
                  <a:lnTo>
                    <a:pt x="740603" y="2908300"/>
                  </a:lnTo>
                  <a:lnTo>
                    <a:pt x="787258" y="2933700"/>
                  </a:lnTo>
                  <a:lnTo>
                    <a:pt x="836335" y="2946400"/>
                  </a:lnTo>
                  <a:lnTo>
                    <a:pt x="1805172" y="2946400"/>
                  </a:lnTo>
                  <a:lnTo>
                    <a:pt x="1773844" y="2984500"/>
                  </a:lnTo>
                  <a:lnTo>
                    <a:pt x="1741146" y="3022600"/>
                  </a:lnTo>
                  <a:lnTo>
                    <a:pt x="1707100" y="3060700"/>
                  </a:lnTo>
                  <a:lnTo>
                    <a:pt x="1671732" y="3098800"/>
                  </a:lnTo>
                  <a:lnTo>
                    <a:pt x="1635065" y="3136900"/>
                  </a:lnTo>
                  <a:lnTo>
                    <a:pt x="1597123" y="3175000"/>
                  </a:lnTo>
                  <a:lnTo>
                    <a:pt x="1557931" y="3213100"/>
                  </a:lnTo>
                  <a:lnTo>
                    <a:pt x="1517511" y="3251200"/>
                  </a:lnTo>
                  <a:lnTo>
                    <a:pt x="1475889" y="3276600"/>
                  </a:lnTo>
                  <a:lnTo>
                    <a:pt x="1433087" y="3314700"/>
                  </a:lnTo>
                  <a:lnTo>
                    <a:pt x="1389131" y="3352800"/>
                  </a:lnTo>
                  <a:lnTo>
                    <a:pt x="1344044" y="3378200"/>
                  </a:lnTo>
                  <a:lnTo>
                    <a:pt x="1297850" y="3403600"/>
                  </a:lnTo>
                  <a:lnTo>
                    <a:pt x="1203538" y="3454400"/>
                  </a:lnTo>
                  <a:lnTo>
                    <a:pt x="1155696" y="3467100"/>
                  </a:lnTo>
                  <a:lnTo>
                    <a:pt x="1107179" y="3492500"/>
                  </a:lnTo>
                  <a:lnTo>
                    <a:pt x="1008652" y="3517900"/>
                  </a:lnTo>
                  <a:close/>
                </a:path>
                <a:path w="6417944" h="3530600">
                  <a:moveTo>
                    <a:pt x="1805172" y="2946400"/>
                  </a:moveTo>
                  <a:lnTo>
                    <a:pt x="836335" y="2946400"/>
                  </a:lnTo>
                  <a:lnTo>
                    <a:pt x="886503" y="2933700"/>
                  </a:lnTo>
                  <a:lnTo>
                    <a:pt x="936435" y="2933700"/>
                  </a:lnTo>
                  <a:lnTo>
                    <a:pt x="984803" y="2908300"/>
                  </a:lnTo>
                  <a:lnTo>
                    <a:pt x="1076899" y="2857500"/>
                  </a:lnTo>
                  <a:lnTo>
                    <a:pt x="1121983" y="2819400"/>
                  </a:lnTo>
                  <a:lnTo>
                    <a:pt x="1165940" y="2781300"/>
                  </a:lnTo>
                  <a:lnTo>
                    <a:pt x="1208406" y="2743200"/>
                  </a:lnTo>
                  <a:lnTo>
                    <a:pt x="1249019" y="2692400"/>
                  </a:lnTo>
                  <a:lnTo>
                    <a:pt x="1287415" y="2654300"/>
                  </a:lnTo>
                  <a:lnTo>
                    <a:pt x="1323231" y="2616200"/>
                  </a:lnTo>
                  <a:lnTo>
                    <a:pt x="1356103" y="2565400"/>
                  </a:lnTo>
                  <a:lnTo>
                    <a:pt x="1385668" y="2527300"/>
                  </a:lnTo>
                  <a:lnTo>
                    <a:pt x="1411564" y="2501900"/>
                  </a:lnTo>
                  <a:lnTo>
                    <a:pt x="1433426" y="2476500"/>
                  </a:lnTo>
                  <a:lnTo>
                    <a:pt x="1454323" y="2438400"/>
                  </a:lnTo>
                  <a:lnTo>
                    <a:pt x="1457892" y="2438400"/>
                  </a:lnTo>
                  <a:lnTo>
                    <a:pt x="1485083" y="2400300"/>
                  </a:lnTo>
                  <a:lnTo>
                    <a:pt x="1510868" y="2374900"/>
                  </a:lnTo>
                  <a:lnTo>
                    <a:pt x="1538928" y="2336800"/>
                  </a:lnTo>
                  <a:lnTo>
                    <a:pt x="1569232" y="2298700"/>
                  </a:lnTo>
                  <a:lnTo>
                    <a:pt x="1601753" y="2260600"/>
                  </a:lnTo>
                  <a:lnTo>
                    <a:pt x="1636463" y="2222500"/>
                  </a:lnTo>
                  <a:lnTo>
                    <a:pt x="1808123" y="2006600"/>
                  </a:lnTo>
                  <a:lnTo>
                    <a:pt x="1859508" y="1943100"/>
                  </a:lnTo>
                  <a:lnTo>
                    <a:pt x="1913084" y="1879600"/>
                  </a:lnTo>
                  <a:lnTo>
                    <a:pt x="1940661" y="1841500"/>
                  </a:lnTo>
                  <a:lnTo>
                    <a:pt x="1968748" y="1803400"/>
                  </a:lnTo>
                  <a:lnTo>
                    <a:pt x="1997330" y="1765300"/>
                  </a:lnTo>
                  <a:lnTo>
                    <a:pt x="2026396" y="1727200"/>
                  </a:lnTo>
                  <a:lnTo>
                    <a:pt x="2055932" y="1701800"/>
                  </a:lnTo>
                  <a:lnTo>
                    <a:pt x="2085926" y="1663700"/>
                  </a:lnTo>
                  <a:lnTo>
                    <a:pt x="2116364" y="1625600"/>
                  </a:lnTo>
                  <a:lnTo>
                    <a:pt x="2147234" y="1587500"/>
                  </a:lnTo>
                  <a:lnTo>
                    <a:pt x="2178523" y="1549400"/>
                  </a:lnTo>
                  <a:lnTo>
                    <a:pt x="2210217" y="1511300"/>
                  </a:lnTo>
                  <a:lnTo>
                    <a:pt x="2242305" y="1473200"/>
                  </a:lnTo>
                  <a:lnTo>
                    <a:pt x="2274773" y="1435100"/>
                  </a:lnTo>
                  <a:lnTo>
                    <a:pt x="2307608" y="1384300"/>
                  </a:lnTo>
                  <a:lnTo>
                    <a:pt x="2340798" y="1346200"/>
                  </a:lnTo>
                  <a:lnTo>
                    <a:pt x="2374329" y="1308100"/>
                  </a:lnTo>
                  <a:lnTo>
                    <a:pt x="2408188" y="1270000"/>
                  </a:lnTo>
                  <a:lnTo>
                    <a:pt x="2442363" y="1231900"/>
                  </a:lnTo>
                  <a:lnTo>
                    <a:pt x="2476842" y="1181100"/>
                  </a:lnTo>
                  <a:lnTo>
                    <a:pt x="2511610" y="1143000"/>
                  </a:lnTo>
                  <a:lnTo>
                    <a:pt x="2581964" y="1066800"/>
                  </a:lnTo>
                  <a:lnTo>
                    <a:pt x="2617525" y="1016000"/>
                  </a:lnTo>
                  <a:lnTo>
                    <a:pt x="2689348" y="939800"/>
                  </a:lnTo>
                  <a:lnTo>
                    <a:pt x="2725585" y="889000"/>
                  </a:lnTo>
                  <a:lnTo>
                    <a:pt x="2798645" y="812800"/>
                  </a:lnTo>
                  <a:lnTo>
                    <a:pt x="2835442" y="762000"/>
                  </a:lnTo>
                  <a:lnTo>
                    <a:pt x="2909507" y="685800"/>
                  </a:lnTo>
                  <a:lnTo>
                    <a:pt x="2946749" y="635000"/>
                  </a:lnTo>
                  <a:lnTo>
                    <a:pt x="3021587" y="558800"/>
                  </a:lnTo>
                  <a:lnTo>
                    <a:pt x="3059157" y="508000"/>
                  </a:lnTo>
                  <a:lnTo>
                    <a:pt x="3172319" y="393700"/>
                  </a:lnTo>
                  <a:lnTo>
                    <a:pt x="3210146" y="342900"/>
                  </a:lnTo>
                  <a:lnTo>
                    <a:pt x="3323771" y="228600"/>
                  </a:lnTo>
                  <a:lnTo>
                    <a:pt x="3365251" y="177800"/>
                  </a:lnTo>
                  <a:lnTo>
                    <a:pt x="3406349" y="139700"/>
                  </a:lnTo>
                  <a:lnTo>
                    <a:pt x="3447062" y="88900"/>
                  </a:lnTo>
                  <a:lnTo>
                    <a:pt x="3527319" y="12700"/>
                  </a:lnTo>
                  <a:lnTo>
                    <a:pt x="3544542" y="0"/>
                  </a:lnTo>
                  <a:lnTo>
                    <a:pt x="4384764" y="0"/>
                  </a:lnTo>
                  <a:lnTo>
                    <a:pt x="4350459" y="25400"/>
                  </a:lnTo>
                  <a:lnTo>
                    <a:pt x="4291420" y="76200"/>
                  </a:lnTo>
                  <a:lnTo>
                    <a:pt x="4229774" y="139700"/>
                  </a:lnTo>
                  <a:lnTo>
                    <a:pt x="4165477" y="203200"/>
                  </a:lnTo>
                  <a:lnTo>
                    <a:pt x="4098480" y="266700"/>
                  </a:lnTo>
                  <a:lnTo>
                    <a:pt x="4028738" y="330200"/>
                  </a:lnTo>
                  <a:lnTo>
                    <a:pt x="3956203" y="406400"/>
                  </a:lnTo>
                  <a:lnTo>
                    <a:pt x="3880831" y="482600"/>
                  </a:lnTo>
                  <a:lnTo>
                    <a:pt x="3802573" y="571500"/>
                  </a:lnTo>
                  <a:lnTo>
                    <a:pt x="3653482" y="723900"/>
                  </a:lnTo>
                  <a:lnTo>
                    <a:pt x="3616221" y="774700"/>
                  </a:lnTo>
                  <a:lnTo>
                    <a:pt x="3467609" y="927100"/>
                  </a:lnTo>
                  <a:lnTo>
                    <a:pt x="3430629" y="977900"/>
                  </a:lnTo>
                  <a:lnTo>
                    <a:pt x="3356967" y="1054100"/>
                  </a:lnTo>
                  <a:lnTo>
                    <a:pt x="3320311" y="1104900"/>
                  </a:lnTo>
                  <a:lnTo>
                    <a:pt x="3211200" y="1219200"/>
                  </a:lnTo>
                  <a:lnTo>
                    <a:pt x="3175158" y="1270000"/>
                  </a:lnTo>
                  <a:lnTo>
                    <a:pt x="3103644" y="1346200"/>
                  </a:lnTo>
                  <a:lnTo>
                    <a:pt x="3068199" y="1397000"/>
                  </a:lnTo>
                  <a:lnTo>
                    <a:pt x="2997994" y="1473200"/>
                  </a:lnTo>
                  <a:lnTo>
                    <a:pt x="2963262" y="1511300"/>
                  </a:lnTo>
                  <a:lnTo>
                    <a:pt x="2928793" y="1562100"/>
                  </a:lnTo>
                  <a:lnTo>
                    <a:pt x="2860697" y="1638300"/>
                  </a:lnTo>
                  <a:lnTo>
                    <a:pt x="2827097" y="1676400"/>
                  </a:lnTo>
                  <a:lnTo>
                    <a:pt x="2793812" y="1714500"/>
                  </a:lnTo>
                  <a:lnTo>
                    <a:pt x="2760855" y="1752600"/>
                  </a:lnTo>
                  <a:lnTo>
                    <a:pt x="2728239" y="1803400"/>
                  </a:lnTo>
                  <a:lnTo>
                    <a:pt x="2695978" y="1841500"/>
                  </a:lnTo>
                  <a:lnTo>
                    <a:pt x="2664084" y="1879600"/>
                  </a:lnTo>
                  <a:lnTo>
                    <a:pt x="2632570" y="1917700"/>
                  </a:lnTo>
                  <a:lnTo>
                    <a:pt x="2601450" y="1955800"/>
                  </a:lnTo>
                  <a:lnTo>
                    <a:pt x="2570735" y="1993900"/>
                  </a:lnTo>
                  <a:lnTo>
                    <a:pt x="2540440" y="2032000"/>
                  </a:lnTo>
                  <a:lnTo>
                    <a:pt x="2510576" y="2057400"/>
                  </a:lnTo>
                  <a:lnTo>
                    <a:pt x="2481158" y="2095500"/>
                  </a:lnTo>
                  <a:lnTo>
                    <a:pt x="2452197" y="2133600"/>
                  </a:lnTo>
                  <a:lnTo>
                    <a:pt x="2423707" y="2171700"/>
                  </a:lnTo>
                  <a:lnTo>
                    <a:pt x="2395702" y="2209800"/>
                  </a:lnTo>
                  <a:lnTo>
                    <a:pt x="2368193" y="2235200"/>
                  </a:lnTo>
                  <a:lnTo>
                    <a:pt x="2314717" y="2311400"/>
                  </a:lnTo>
                  <a:lnTo>
                    <a:pt x="2263384" y="2374900"/>
                  </a:lnTo>
                  <a:lnTo>
                    <a:pt x="2092585" y="2578100"/>
                  </a:lnTo>
                  <a:lnTo>
                    <a:pt x="2058130" y="2628900"/>
                  </a:lnTo>
                  <a:lnTo>
                    <a:pt x="2025700" y="2667000"/>
                  </a:lnTo>
                  <a:lnTo>
                    <a:pt x="1995298" y="2705100"/>
                  </a:lnTo>
                  <a:lnTo>
                    <a:pt x="1966928" y="2743200"/>
                  </a:lnTo>
                  <a:lnTo>
                    <a:pt x="1940593" y="2768600"/>
                  </a:lnTo>
                  <a:lnTo>
                    <a:pt x="1916295" y="2794000"/>
                  </a:lnTo>
                  <a:lnTo>
                    <a:pt x="1890690" y="2832100"/>
                  </a:lnTo>
                  <a:lnTo>
                    <a:pt x="1863619" y="2870200"/>
                  </a:lnTo>
                  <a:lnTo>
                    <a:pt x="1835105" y="2908300"/>
                  </a:lnTo>
                  <a:lnTo>
                    <a:pt x="1805172" y="2946400"/>
                  </a:lnTo>
                  <a:close/>
                </a:path>
                <a:path w="6417944" h="3530600">
                  <a:moveTo>
                    <a:pt x="4462932" y="2959100"/>
                  </a:moveTo>
                  <a:lnTo>
                    <a:pt x="4233501" y="2959100"/>
                  </a:lnTo>
                  <a:lnTo>
                    <a:pt x="4054209" y="2908300"/>
                  </a:lnTo>
                  <a:lnTo>
                    <a:pt x="4010905" y="2882900"/>
                  </a:lnTo>
                  <a:lnTo>
                    <a:pt x="3968433" y="2857500"/>
                  </a:lnTo>
                  <a:lnTo>
                    <a:pt x="3926903" y="2832100"/>
                  </a:lnTo>
                  <a:lnTo>
                    <a:pt x="3886426" y="2806700"/>
                  </a:lnTo>
                  <a:lnTo>
                    <a:pt x="3847803" y="2781300"/>
                  </a:lnTo>
                  <a:lnTo>
                    <a:pt x="3811575" y="2743200"/>
                  </a:lnTo>
                  <a:lnTo>
                    <a:pt x="3777771" y="2705100"/>
                  </a:lnTo>
                  <a:lnTo>
                    <a:pt x="3746421" y="2667000"/>
                  </a:lnTo>
                  <a:lnTo>
                    <a:pt x="3717554" y="2628900"/>
                  </a:lnTo>
                  <a:lnTo>
                    <a:pt x="3691198" y="2590800"/>
                  </a:lnTo>
                  <a:lnTo>
                    <a:pt x="3667384" y="2552700"/>
                  </a:lnTo>
                  <a:lnTo>
                    <a:pt x="3646139" y="2514600"/>
                  </a:lnTo>
                  <a:lnTo>
                    <a:pt x="3627494" y="2476500"/>
                  </a:lnTo>
                  <a:lnTo>
                    <a:pt x="3611478" y="2425700"/>
                  </a:lnTo>
                  <a:lnTo>
                    <a:pt x="3598119" y="2387600"/>
                  </a:lnTo>
                  <a:lnTo>
                    <a:pt x="3587447" y="2336800"/>
                  </a:lnTo>
                  <a:lnTo>
                    <a:pt x="3579490" y="2298700"/>
                  </a:lnTo>
                  <a:lnTo>
                    <a:pt x="3574279" y="2247900"/>
                  </a:lnTo>
                  <a:lnTo>
                    <a:pt x="3571842" y="2209800"/>
                  </a:lnTo>
                  <a:lnTo>
                    <a:pt x="3572209" y="2159000"/>
                  </a:lnTo>
                  <a:lnTo>
                    <a:pt x="3575408" y="2108200"/>
                  </a:lnTo>
                  <a:lnTo>
                    <a:pt x="3581468" y="2070100"/>
                  </a:lnTo>
                  <a:lnTo>
                    <a:pt x="3590420" y="2019300"/>
                  </a:lnTo>
                  <a:lnTo>
                    <a:pt x="3602291" y="1968500"/>
                  </a:lnTo>
                  <a:lnTo>
                    <a:pt x="3617112" y="1930400"/>
                  </a:lnTo>
                  <a:lnTo>
                    <a:pt x="3634910" y="1879600"/>
                  </a:lnTo>
                  <a:lnTo>
                    <a:pt x="3652776" y="1841500"/>
                  </a:lnTo>
                  <a:lnTo>
                    <a:pt x="3671995" y="1803400"/>
                  </a:lnTo>
                  <a:lnTo>
                    <a:pt x="3692513" y="1752600"/>
                  </a:lnTo>
                  <a:lnTo>
                    <a:pt x="3714275" y="1714500"/>
                  </a:lnTo>
                  <a:lnTo>
                    <a:pt x="3737225" y="1676400"/>
                  </a:lnTo>
                  <a:lnTo>
                    <a:pt x="3761306" y="1638300"/>
                  </a:lnTo>
                  <a:lnTo>
                    <a:pt x="3786465" y="1587500"/>
                  </a:lnTo>
                  <a:lnTo>
                    <a:pt x="3812645" y="1549400"/>
                  </a:lnTo>
                  <a:lnTo>
                    <a:pt x="3839791" y="1511300"/>
                  </a:lnTo>
                  <a:lnTo>
                    <a:pt x="3867848" y="1460500"/>
                  </a:lnTo>
                  <a:lnTo>
                    <a:pt x="3896759" y="1422400"/>
                  </a:lnTo>
                  <a:lnTo>
                    <a:pt x="3926470" y="1384300"/>
                  </a:lnTo>
                  <a:lnTo>
                    <a:pt x="3956925" y="1333500"/>
                  </a:lnTo>
                  <a:lnTo>
                    <a:pt x="3988068" y="1295400"/>
                  </a:lnTo>
                  <a:lnTo>
                    <a:pt x="4019844" y="1257300"/>
                  </a:lnTo>
                  <a:lnTo>
                    <a:pt x="4052198" y="1206500"/>
                  </a:lnTo>
                  <a:lnTo>
                    <a:pt x="4085074" y="1168400"/>
                  </a:lnTo>
                  <a:lnTo>
                    <a:pt x="4118416" y="1130300"/>
                  </a:lnTo>
                  <a:lnTo>
                    <a:pt x="4152169" y="1079500"/>
                  </a:lnTo>
                  <a:lnTo>
                    <a:pt x="4220687" y="1003300"/>
                  </a:lnTo>
                  <a:lnTo>
                    <a:pt x="4255341" y="952500"/>
                  </a:lnTo>
                  <a:lnTo>
                    <a:pt x="4325160" y="876300"/>
                  </a:lnTo>
                  <a:lnTo>
                    <a:pt x="4360214" y="825500"/>
                  </a:lnTo>
                  <a:lnTo>
                    <a:pt x="4395291" y="787400"/>
                  </a:lnTo>
                  <a:lnTo>
                    <a:pt x="4466273" y="711200"/>
                  </a:lnTo>
                  <a:lnTo>
                    <a:pt x="4502240" y="660400"/>
                  </a:lnTo>
                  <a:lnTo>
                    <a:pt x="4538150" y="622300"/>
                  </a:lnTo>
                  <a:lnTo>
                    <a:pt x="4573918" y="571500"/>
                  </a:lnTo>
                  <a:lnTo>
                    <a:pt x="4644677" y="495300"/>
                  </a:lnTo>
                  <a:lnTo>
                    <a:pt x="4679496" y="444500"/>
                  </a:lnTo>
                  <a:lnTo>
                    <a:pt x="4713826" y="406400"/>
                  </a:lnTo>
                  <a:lnTo>
                    <a:pt x="4747580" y="355600"/>
                  </a:lnTo>
                  <a:lnTo>
                    <a:pt x="4780672" y="317500"/>
                  </a:lnTo>
                  <a:lnTo>
                    <a:pt x="4813016" y="279400"/>
                  </a:lnTo>
                  <a:lnTo>
                    <a:pt x="4844524" y="241300"/>
                  </a:lnTo>
                  <a:lnTo>
                    <a:pt x="4875111" y="190500"/>
                  </a:lnTo>
                  <a:lnTo>
                    <a:pt x="4904690" y="152400"/>
                  </a:lnTo>
                  <a:lnTo>
                    <a:pt x="4933174" y="114300"/>
                  </a:lnTo>
                  <a:lnTo>
                    <a:pt x="4960478" y="76200"/>
                  </a:lnTo>
                  <a:lnTo>
                    <a:pt x="4986514" y="38100"/>
                  </a:lnTo>
                  <a:lnTo>
                    <a:pt x="5011139" y="0"/>
                  </a:lnTo>
                  <a:lnTo>
                    <a:pt x="5406991" y="454034"/>
                  </a:lnTo>
                  <a:lnTo>
                    <a:pt x="5395306" y="469900"/>
                  </a:lnTo>
                  <a:lnTo>
                    <a:pt x="5366468" y="508000"/>
                  </a:lnTo>
                  <a:lnTo>
                    <a:pt x="5336909" y="546100"/>
                  </a:lnTo>
                  <a:lnTo>
                    <a:pt x="5306683" y="596900"/>
                  </a:lnTo>
                  <a:lnTo>
                    <a:pt x="5275845" y="635000"/>
                  </a:lnTo>
                  <a:lnTo>
                    <a:pt x="5244450" y="673100"/>
                  </a:lnTo>
                  <a:lnTo>
                    <a:pt x="5212552" y="711200"/>
                  </a:lnTo>
                  <a:lnTo>
                    <a:pt x="5180205" y="762000"/>
                  </a:lnTo>
                  <a:lnTo>
                    <a:pt x="5147464" y="800100"/>
                  </a:lnTo>
                  <a:lnTo>
                    <a:pt x="5081017" y="876300"/>
                  </a:lnTo>
                  <a:lnTo>
                    <a:pt x="5047420" y="914400"/>
                  </a:lnTo>
                  <a:lnTo>
                    <a:pt x="5013647" y="965200"/>
                  </a:lnTo>
                  <a:lnTo>
                    <a:pt x="4911816" y="1079500"/>
                  </a:lnTo>
                  <a:lnTo>
                    <a:pt x="4841917" y="1168400"/>
                  </a:lnTo>
                  <a:lnTo>
                    <a:pt x="4805929" y="1206500"/>
                  </a:lnTo>
                  <a:lnTo>
                    <a:pt x="4770001" y="1257300"/>
                  </a:lnTo>
                  <a:lnTo>
                    <a:pt x="4698649" y="1333500"/>
                  </a:lnTo>
                  <a:lnTo>
                    <a:pt x="4663386" y="1384300"/>
                  </a:lnTo>
                  <a:lnTo>
                    <a:pt x="4628508" y="1422400"/>
                  </a:lnTo>
                  <a:lnTo>
                    <a:pt x="4594094" y="1473200"/>
                  </a:lnTo>
                  <a:lnTo>
                    <a:pt x="4560226" y="1511300"/>
                  </a:lnTo>
                  <a:lnTo>
                    <a:pt x="4526984" y="1549400"/>
                  </a:lnTo>
                  <a:lnTo>
                    <a:pt x="4494450" y="1600200"/>
                  </a:lnTo>
                  <a:lnTo>
                    <a:pt x="4462705" y="1638300"/>
                  </a:lnTo>
                  <a:lnTo>
                    <a:pt x="4431829" y="1676400"/>
                  </a:lnTo>
                  <a:lnTo>
                    <a:pt x="4401904" y="1714500"/>
                  </a:lnTo>
                  <a:lnTo>
                    <a:pt x="4373010" y="1765300"/>
                  </a:lnTo>
                  <a:lnTo>
                    <a:pt x="4345229" y="1803400"/>
                  </a:lnTo>
                  <a:lnTo>
                    <a:pt x="4318641" y="1841500"/>
                  </a:lnTo>
                  <a:lnTo>
                    <a:pt x="4293328" y="1879600"/>
                  </a:lnTo>
                  <a:lnTo>
                    <a:pt x="4269369" y="1917700"/>
                  </a:lnTo>
                  <a:lnTo>
                    <a:pt x="4246848" y="1955800"/>
                  </a:lnTo>
                  <a:lnTo>
                    <a:pt x="4225843" y="1993900"/>
                  </a:lnTo>
                  <a:lnTo>
                    <a:pt x="4206437" y="2032000"/>
                  </a:lnTo>
                  <a:lnTo>
                    <a:pt x="4188710" y="2070100"/>
                  </a:lnTo>
                  <a:lnTo>
                    <a:pt x="4172743" y="2108200"/>
                  </a:lnTo>
                  <a:lnTo>
                    <a:pt x="4156387" y="2171700"/>
                  </a:lnTo>
                  <a:lnTo>
                    <a:pt x="4157385" y="2222500"/>
                  </a:lnTo>
                  <a:lnTo>
                    <a:pt x="4170824" y="2260600"/>
                  </a:lnTo>
                  <a:lnTo>
                    <a:pt x="4191791" y="2298700"/>
                  </a:lnTo>
                  <a:lnTo>
                    <a:pt x="4215372" y="2324100"/>
                  </a:lnTo>
                  <a:lnTo>
                    <a:pt x="4236654" y="2336800"/>
                  </a:lnTo>
                  <a:lnTo>
                    <a:pt x="4257128" y="2349500"/>
                  </a:lnTo>
                  <a:lnTo>
                    <a:pt x="4288140" y="2362200"/>
                  </a:lnTo>
                  <a:lnTo>
                    <a:pt x="4327811" y="2374900"/>
                  </a:lnTo>
                  <a:lnTo>
                    <a:pt x="5294417" y="2374900"/>
                  </a:lnTo>
                  <a:lnTo>
                    <a:pt x="5280096" y="2387600"/>
                  </a:lnTo>
                  <a:lnTo>
                    <a:pt x="5223771" y="2438400"/>
                  </a:lnTo>
                  <a:lnTo>
                    <a:pt x="5196051" y="2476500"/>
                  </a:lnTo>
                  <a:lnTo>
                    <a:pt x="5131708" y="2527300"/>
                  </a:lnTo>
                  <a:lnTo>
                    <a:pt x="5095236" y="2565400"/>
                  </a:lnTo>
                  <a:lnTo>
                    <a:pt x="5059148" y="2603500"/>
                  </a:lnTo>
                  <a:lnTo>
                    <a:pt x="5023408" y="2628900"/>
                  </a:lnTo>
                  <a:lnTo>
                    <a:pt x="4987979" y="2667000"/>
                  </a:lnTo>
                  <a:lnTo>
                    <a:pt x="4952824" y="2692400"/>
                  </a:lnTo>
                  <a:lnTo>
                    <a:pt x="4917909" y="2730500"/>
                  </a:lnTo>
                  <a:lnTo>
                    <a:pt x="4848647" y="2781300"/>
                  </a:lnTo>
                  <a:lnTo>
                    <a:pt x="4809453" y="2819400"/>
                  </a:lnTo>
                  <a:lnTo>
                    <a:pt x="4769083" y="2844800"/>
                  </a:lnTo>
                  <a:lnTo>
                    <a:pt x="4727649" y="2870200"/>
                  </a:lnTo>
                  <a:lnTo>
                    <a:pt x="4685261" y="2895600"/>
                  </a:lnTo>
                  <a:lnTo>
                    <a:pt x="4462932" y="2959100"/>
                  </a:lnTo>
                  <a:close/>
                </a:path>
                <a:path w="6417944" h="3530600">
                  <a:moveTo>
                    <a:pt x="6021520" y="1158888"/>
                  </a:moveTo>
                  <a:lnTo>
                    <a:pt x="5406991" y="454034"/>
                  </a:lnTo>
                  <a:lnTo>
                    <a:pt x="5423368" y="431800"/>
                  </a:lnTo>
                  <a:lnTo>
                    <a:pt x="5450601" y="393700"/>
                  </a:lnTo>
                  <a:lnTo>
                    <a:pt x="5476949" y="355600"/>
                  </a:lnTo>
                  <a:lnTo>
                    <a:pt x="5502358" y="304800"/>
                  </a:lnTo>
                  <a:lnTo>
                    <a:pt x="5526773" y="266700"/>
                  </a:lnTo>
                  <a:lnTo>
                    <a:pt x="5550141" y="228600"/>
                  </a:lnTo>
                  <a:lnTo>
                    <a:pt x="5572406" y="190500"/>
                  </a:lnTo>
                  <a:lnTo>
                    <a:pt x="5593514" y="152400"/>
                  </a:lnTo>
                  <a:lnTo>
                    <a:pt x="5625909" y="88900"/>
                  </a:lnTo>
                  <a:lnTo>
                    <a:pt x="5654133" y="25400"/>
                  </a:lnTo>
                  <a:lnTo>
                    <a:pt x="5665699" y="0"/>
                  </a:lnTo>
                  <a:lnTo>
                    <a:pt x="6417352" y="1003300"/>
                  </a:lnTo>
                  <a:lnTo>
                    <a:pt x="6378837" y="1016000"/>
                  </a:lnTo>
                  <a:lnTo>
                    <a:pt x="6326936" y="1028700"/>
                  </a:lnTo>
                  <a:lnTo>
                    <a:pt x="6275889" y="1054100"/>
                  </a:lnTo>
                  <a:lnTo>
                    <a:pt x="6225686" y="1066800"/>
                  </a:lnTo>
                  <a:lnTo>
                    <a:pt x="6176316" y="1092200"/>
                  </a:lnTo>
                  <a:lnTo>
                    <a:pt x="6127770" y="1104900"/>
                  </a:lnTo>
                  <a:lnTo>
                    <a:pt x="6033105" y="1155700"/>
                  </a:lnTo>
                  <a:lnTo>
                    <a:pt x="6021520" y="1158888"/>
                  </a:lnTo>
                  <a:close/>
                </a:path>
                <a:path w="6417944" h="3530600">
                  <a:moveTo>
                    <a:pt x="5294417" y="2374900"/>
                  </a:moveTo>
                  <a:lnTo>
                    <a:pt x="4374258" y="2374900"/>
                  </a:lnTo>
                  <a:lnTo>
                    <a:pt x="4425601" y="2362200"/>
                  </a:lnTo>
                  <a:lnTo>
                    <a:pt x="4479960" y="2336800"/>
                  </a:lnTo>
                  <a:lnTo>
                    <a:pt x="4512479" y="2311400"/>
                  </a:lnTo>
                  <a:lnTo>
                    <a:pt x="4545735" y="2273300"/>
                  </a:lnTo>
                  <a:lnTo>
                    <a:pt x="4579820" y="2247900"/>
                  </a:lnTo>
                  <a:lnTo>
                    <a:pt x="4614824" y="2222500"/>
                  </a:lnTo>
                  <a:lnTo>
                    <a:pt x="4650837" y="2184400"/>
                  </a:lnTo>
                  <a:lnTo>
                    <a:pt x="4687951" y="2146300"/>
                  </a:lnTo>
                  <a:lnTo>
                    <a:pt x="4790385" y="2044700"/>
                  </a:lnTo>
                  <a:lnTo>
                    <a:pt x="4815344" y="2032000"/>
                  </a:lnTo>
                  <a:lnTo>
                    <a:pt x="4840733" y="2006600"/>
                  </a:lnTo>
                  <a:lnTo>
                    <a:pt x="4892838" y="1955800"/>
                  </a:lnTo>
                  <a:lnTo>
                    <a:pt x="4946781" y="1905000"/>
                  </a:lnTo>
                  <a:lnTo>
                    <a:pt x="5002647" y="1854200"/>
                  </a:lnTo>
                  <a:lnTo>
                    <a:pt x="5031327" y="1828800"/>
                  </a:lnTo>
                  <a:lnTo>
                    <a:pt x="5060518" y="1803400"/>
                  </a:lnTo>
                  <a:lnTo>
                    <a:pt x="5090232" y="1778000"/>
                  </a:lnTo>
                  <a:lnTo>
                    <a:pt x="5120477" y="1752600"/>
                  </a:lnTo>
                  <a:lnTo>
                    <a:pt x="5151266" y="1727200"/>
                  </a:lnTo>
                  <a:lnTo>
                    <a:pt x="5182608" y="1701800"/>
                  </a:lnTo>
                  <a:lnTo>
                    <a:pt x="5214513" y="1663700"/>
                  </a:lnTo>
                  <a:lnTo>
                    <a:pt x="5246993" y="1638300"/>
                  </a:lnTo>
                  <a:lnTo>
                    <a:pt x="5280057" y="1612900"/>
                  </a:lnTo>
                  <a:lnTo>
                    <a:pt x="5313715" y="1587500"/>
                  </a:lnTo>
                  <a:lnTo>
                    <a:pt x="5347979" y="1562100"/>
                  </a:lnTo>
                  <a:lnTo>
                    <a:pt x="5382858" y="1536700"/>
                  </a:lnTo>
                  <a:lnTo>
                    <a:pt x="5418363" y="1511300"/>
                  </a:lnTo>
                  <a:lnTo>
                    <a:pt x="5454504" y="1485900"/>
                  </a:lnTo>
                  <a:lnTo>
                    <a:pt x="5491292" y="1460500"/>
                  </a:lnTo>
                  <a:lnTo>
                    <a:pt x="5528737" y="1435100"/>
                  </a:lnTo>
                  <a:lnTo>
                    <a:pt x="5566850" y="1409700"/>
                  </a:lnTo>
                  <a:lnTo>
                    <a:pt x="5605640" y="1384300"/>
                  </a:lnTo>
                  <a:lnTo>
                    <a:pt x="5645119" y="1358900"/>
                  </a:lnTo>
                  <a:lnTo>
                    <a:pt x="5685295" y="1333500"/>
                  </a:lnTo>
                  <a:lnTo>
                    <a:pt x="5726181" y="1308100"/>
                  </a:lnTo>
                  <a:lnTo>
                    <a:pt x="5767787" y="1282700"/>
                  </a:lnTo>
                  <a:lnTo>
                    <a:pt x="5810122" y="1257300"/>
                  </a:lnTo>
                  <a:lnTo>
                    <a:pt x="5853197" y="1244600"/>
                  </a:lnTo>
                  <a:lnTo>
                    <a:pt x="5897022" y="1219200"/>
                  </a:lnTo>
                  <a:lnTo>
                    <a:pt x="5986966" y="1168400"/>
                  </a:lnTo>
                  <a:lnTo>
                    <a:pt x="6021520" y="1158888"/>
                  </a:lnTo>
                  <a:lnTo>
                    <a:pt x="6417352" y="1612900"/>
                  </a:lnTo>
                  <a:lnTo>
                    <a:pt x="6410262" y="1625600"/>
                  </a:lnTo>
                  <a:lnTo>
                    <a:pt x="6363331" y="1638300"/>
                  </a:lnTo>
                  <a:lnTo>
                    <a:pt x="6317276" y="1663700"/>
                  </a:lnTo>
                  <a:lnTo>
                    <a:pt x="6272078" y="1676400"/>
                  </a:lnTo>
                  <a:lnTo>
                    <a:pt x="6227718" y="1701800"/>
                  </a:lnTo>
                  <a:lnTo>
                    <a:pt x="6184179" y="1727200"/>
                  </a:lnTo>
                  <a:lnTo>
                    <a:pt x="6141443" y="1739900"/>
                  </a:lnTo>
                  <a:lnTo>
                    <a:pt x="6099490" y="1765300"/>
                  </a:lnTo>
                  <a:lnTo>
                    <a:pt x="6058302" y="1790700"/>
                  </a:lnTo>
                  <a:lnTo>
                    <a:pt x="6017862" y="1816100"/>
                  </a:lnTo>
                  <a:lnTo>
                    <a:pt x="5978151" y="1841500"/>
                  </a:lnTo>
                  <a:lnTo>
                    <a:pt x="5939150" y="1866900"/>
                  </a:lnTo>
                  <a:lnTo>
                    <a:pt x="5900841" y="1892300"/>
                  </a:lnTo>
                  <a:lnTo>
                    <a:pt x="5863206" y="1917700"/>
                  </a:lnTo>
                  <a:lnTo>
                    <a:pt x="5826227" y="1943100"/>
                  </a:lnTo>
                  <a:lnTo>
                    <a:pt x="5789884" y="1968500"/>
                  </a:lnTo>
                  <a:lnTo>
                    <a:pt x="5754161" y="1993900"/>
                  </a:lnTo>
                  <a:lnTo>
                    <a:pt x="5719038" y="2019300"/>
                  </a:lnTo>
                  <a:lnTo>
                    <a:pt x="5684497" y="2044700"/>
                  </a:lnTo>
                  <a:lnTo>
                    <a:pt x="5650519" y="2070100"/>
                  </a:lnTo>
                  <a:lnTo>
                    <a:pt x="5617088" y="2095500"/>
                  </a:lnTo>
                  <a:lnTo>
                    <a:pt x="5584183" y="2120900"/>
                  </a:lnTo>
                  <a:lnTo>
                    <a:pt x="5551787" y="2146300"/>
                  </a:lnTo>
                  <a:lnTo>
                    <a:pt x="5519882" y="2171700"/>
                  </a:lnTo>
                  <a:lnTo>
                    <a:pt x="5488449" y="2197100"/>
                  </a:lnTo>
                  <a:lnTo>
                    <a:pt x="5457470" y="2222500"/>
                  </a:lnTo>
                  <a:lnTo>
                    <a:pt x="5426926" y="2260600"/>
                  </a:lnTo>
                  <a:lnTo>
                    <a:pt x="5396799" y="2286000"/>
                  </a:lnTo>
                  <a:lnTo>
                    <a:pt x="5367071" y="2311400"/>
                  </a:lnTo>
                  <a:lnTo>
                    <a:pt x="5337723" y="2336800"/>
                  </a:lnTo>
                  <a:lnTo>
                    <a:pt x="5308738" y="2362200"/>
                  </a:lnTo>
                  <a:lnTo>
                    <a:pt x="5294417" y="2374900"/>
                  </a:lnTo>
                  <a:close/>
                </a:path>
                <a:path w="6417944" h="3530600">
                  <a:moveTo>
                    <a:pt x="859125" y="3530600"/>
                  </a:moveTo>
                  <a:lnTo>
                    <a:pt x="808841" y="3517900"/>
                  </a:lnTo>
                  <a:lnTo>
                    <a:pt x="909022" y="3517900"/>
                  </a:lnTo>
                  <a:lnTo>
                    <a:pt x="859125" y="3530600"/>
                  </a:lnTo>
                  <a:close/>
                </a:path>
              </a:pathLst>
            </a:custGeom>
            <a:solidFill>
              <a:srgbClr val="F2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67986" y="11"/>
              <a:ext cx="2654300" cy="1290320"/>
            </a:xfrm>
            <a:custGeom>
              <a:avLst/>
              <a:gdLst/>
              <a:ahLst/>
              <a:cxnLst/>
              <a:rect l="l" t="t" r="r" b="b"/>
              <a:pathLst>
                <a:path w="2654300" h="1290320">
                  <a:moveTo>
                    <a:pt x="426135" y="764755"/>
                  </a:moveTo>
                  <a:lnTo>
                    <a:pt x="421792" y="733894"/>
                  </a:lnTo>
                  <a:lnTo>
                    <a:pt x="416788" y="726859"/>
                  </a:lnTo>
                  <a:lnTo>
                    <a:pt x="404926" y="710184"/>
                  </a:lnTo>
                  <a:lnTo>
                    <a:pt x="364667" y="672579"/>
                  </a:lnTo>
                  <a:lnTo>
                    <a:pt x="327888" y="631634"/>
                  </a:lnTo>
                  <a:lnTo>
                    <a:pt x="290093" y="592734"/>
                  </a:lnTo>
                  <a:lnTo>
                    <a:pt x="262432" y="572643"/>
                  </a:lnTo>
                  <a:lnTo>
                    <a:pt x="262432" y="743432"/>
                  </a:lnTo>
                  <a:lnTo>
                    <a:pt x="261150" y="750824"/>
                  </a:lnTo>
                  <a:lnTo>
                    <a:pt x="229908" y="795667"/>
                  </a:lnTo>
                  <a:lnTo>
                    <a:pt x="183083" y="819886"/>
                  </a:lnTo>
                  <a:lnTo>
                    <a:pt x="188556" y="791552"/>
                  </a:lnTo>
                  <a:lnTo>
                    <a:pt x="209689" y="749338"/>
                  </a:lnTo>
                  <a:lnTo>
                    <a:pt x="239750" y="726859"/>
                  </a:lnTo>
                  <a:lnTo>
                    <a:pt x="247319" y="727354"/>
                  </a:lnTo>
                  <a:lnTo>
                    <a:pt x="254723" y="730529"/>
                  </a:lnTo>
                  <a:lnTo>
                    <a:pt x="260642" y="736511"/>
                  </a:lnTo>
                  <a:lnTo>
                    <a:pt x="262432" y="743432"/>
                  </a:lnTo>
                  <a:lnTo>
                    <a:pt x="262432" y="572643"/>
                  </a:lnTo>
                  <a:lnTo>
                    <a:pt x="246773" y="561263"/>
                  </a:lnTo>
                  <a:lnTo>
                    <a:pt x="208902" y="546925"/>
                  </a:lnTo>
                  <a:lnTo>
                    <a:pt x="170408" y="543648"/>
                  </a:lnTo>
                  <a:lnTo>
                    <a:pt x="132651" y="550329"/>
                  </a:lnTo>
                  <a:lnTo>
                    <a:pt x="97053" y="565899"/>
                  </a:lnTo>
                  <a:lnTo>
                    <a:pt x="64998" y="589267"/>
                  </a:lnTo>
                  <a:lnTo>
                    <a:pt x="37858" y="619379"/>
                  </a:lnTo>
                  <a:lnTo>
                    <a:pt x="17056" y="655154"/>
                  </a:lnTo>
                  <a:lnTo>
                    <a:pt x="3975" y="695502"/>
                  </a:lnTo>
                  <a:lnTo>
                    <a:pt x="0" y="739343"/>
                  </a:lnTo>
                  <a:lnTo>
                    <a:pt x="5346" y="784110"/>
                  </a:lnTo>
                  <a:lnTo>
                    <a:pt x="18046" y="831799"/>
                  </a:lnTo>
                  <a:lnTo>
                    <a:pt x="35966" y="877036"/>
                  </a:lnTo>
                  <a:lnTo>
                    <a:pt x="56984" y="914488"/>
                  </a:lnTo>
                  <a:lnTo>
                    <a:pt x="97205" y="950468"/>
                  </a:lnTo>
                  <a:lnTo>
                    <a:pt x="144335" y="958748"/>
                  </a:lnTo>
                  <a:lnTo>
                    <a:pt x="178930" y="954138"/>
                  </a:lnTo>
                  <a:lnTo>
                    <a:pt x="213702" y="950747"/>
                  </a:lnTo>
                  <a:lnTo>
                    <a:pt x="282587" y="936929"/>
                  </a:lnTo>
                  <a:lnTo>
                    <a:pt x="321665" y="918933"/>
                  </a:lnTo>
                  <a:lnTo>
                    <a:pt x="354838" y="895032"/>
                  </a:lnTo>
                  <a:lnTo>
                    <a:pt x="382778" y="865555"/>
                  </a:lnTo>
                  <a:lnTo>
                    <a:pt x="406184" y="830795"/>
                  </a:lnTo>
                  <a:lnTo>
                    <a:pt x="410908" y="819886"/>
                  </a:lnTo>
                  <a:lnTo>
                    <a:pt x="420192" y="798474"/>
                  </a:lnTo>
                  <a:lnTo>
                    <a:pt x="426135" y="764755"/>
                  </a:lnTo>
                  <a:close/>
                </a:path>
                <a:path w="2654300" h="1290320">
                  <a:moveTo>
                    <a:pt x="539127" y="0"/>
                  </a:moveTo>
                  <a:lnTo>
                    <a:pt x="147955" y="0"/>
                  </a:lnTo>
                  <a:lnTo>
                    <a:pt x="164757" y="39573"/>
                  </a:lnTo>
                  <a:lnTo>
                    <a:pt x="190246" y="77876"/>
                  </a:lnTo>
                  <a:lnTo>
                    <a:pt x="221348" y="109093"/>
                  </a:lnTo>
                  <a:lnTo>
                    <a:pt x="257136" y="132537"/>
                  </a:lnTo>
                  <a:lnTo>
                    <a:pt x="296710" y="147510"/>
                  </a:lnTo>
                  <a:lnTo>
                    <a:pt x="339153" y="153276"/>
                  </a:lnTo>
                  <a:lnTo>
                    <a:pt x="354164" y="151345"/>
                  </a:lnTo>
                  <a:lnTo>
                    <a:pt x="370471" y="149453"/>
                  </a:lnTo>
                  <a:lnTo>
                    <a:pt x="454825" y="121894"/>
                  </a:lnTo>
                  <a:lnTo>
                    <a:pt x="495655" y="91579"/>
                  </a:lnTo>
                  <a:lnTo>
                    <a:pt x="524751" y="50380"/>
                  </a:lnTo>
                  <a:lnTo>
                    <a:pt x="539127" y="0"/>
                  </a:lnTo>
                  <a:close/>
                </a:path>
                <a:path w="2654300" h="1290320">
                  <a:moveTo>
                    <a:pt x="996505" y="1123416"/>
                  </a:moveTo>
                  <a:lnTo>
                    <a:pt x="992835" y="1083551"/>
                  </a:lnTo>
                  <a:lnTo>
                    <a:pt x="980846" y="1043698"/>
                  </a:lnTo>
                  <a:lnTo>
                    <a:pt x="955725" y="1007783"/>
                  </a:lnTo>
                  <a:lnTo>
                    <a:pt x="912710" y="979728"/>
                  </a:lnTo>
                  <a:lnTo>
                    <a:pt x="904303" y="974915"/>
                  </a:lnTo>
                  <a:lnTo>
                    <a:pt x="897369" y="968578"/>
                  </a:lnTo>
                  <a:lnTo>
                    <a:pt x="891438" y="961110"/>
                  </a:lnTo>
                  <a:lnTo>
                    <a:pt x="886104" y="952881"/>
                  </a:lnTo>
                  <a:lnTo>
                    <a:pt x="864184" y="922934"/>
                  </a:lnTo>
                  <a:lnTo>
                    <a:pt x="837971" y="900518"/>
                  </a:lnTo>
                  <a:lnTo>
                    <a:pt x="806030" y="884351"/>
                  </a:lnTo>
                  <a:lnTo>
                    <a:pt x="766914" y="873163"/>
                  </a:lnTo>
                  <a:lnTo>
                    <a:pt x="709752" y="867524"/>
                  </a:lnTo>
                  <a:lnTo>
                    <a:pt x="659968" y="875995"/>
                  </a:lnTo>
                  <a:lnTo>
                    <a:pt x="615848" y="897534"/>
                  </a:lnTo>
                  <a:lnTo>
                    <a:pt x="575652" y="931062"/>
                  </a:lnTo>
                  <a:lnTo>
                    <a:pt x="545858" y="967473"/>
                  </a:lnTo>
                  <a:lnTo>
                    <a:pt x="525729" y="1006919"/>
                  </a:lnTo>
                  <a:lnTo>
                    <a:pt x="515823" y="1048905"/>
                  </a:lnTo>
                  <a:lnTo>
                    <a:pt x="516699" y="1092936"/>
                  </a:lnTo>
                  <a:lnTo>
                    <a:pt x="528942" y="1138516"/>
                  </a:lnTo>
                  <a:lnTo>
                    <a:pt x="547077" y="1178826"/>
                  </a:lnTo>
                  <a:lnTo>
                    <a:pt x="569899" y="1215402"/>
                  </a:lnTo>
                  <a:lnTo>
                    <a:pt x="598665" y="1246352"/>
                  </a:lnTo>
                  <a:lnTo>
                    <a:pt x="634657" y="1269733"/>
                  </a:lnTo>
                  <a:lnTo>
                    <a:pt x="679132" y="1283665"/>
                  </a:lnTo>
                  <a:lnTo>
                    <a:pt x="726668" y="1289469"/>
                  </a:lnTo>
                  <a:lnTo>
                    <a:pt x="773747" y="1290116"/>
                  </a:lnTo>
                  <a:lnTo>
                    <a:pt x="820343" y="1285392"/>
                  </a:lnTo>
                  <a:lnTo>
                    <a:pt x="866457" y="1275067"/>
                  </a:lnTo>
                  <a:lnTo>
                    <a:pt x="912075" y="1258912"/>
                  </a:lnTo>
                  <a:lnTo>
                    <a:pt x="953312" y="1238300"/>
                  </a:lnTo>
                  <a:lnTo>
                    <a:pt x="991793" y="1178128"/>
                  </a:lnTo>
                  <a:lnTo>
                    <a:pt x="996505" y="1123416"/>
                  </a:lnTo>
                  <a:close/>
                </a:path>
                <a:path w="2654300" h="1290320">
                  <a:moveTo>
                    <a:pt x="1115669" y="305879"/>
                  </a:moveTo>
                  <a:lnTo>
                    <a:pt x="1105217" y="288848"/>
                  </a:lnTo>
                  <a:lnTo>
                    <a:pt x="1082382" y="276199"/>
                  </a:lnTo>
                  <a:lnTo>
                    <a:pt x="1046746" y="258737"/>
                  </a:lnTo>
                  <a:lnTo>
                    <a:pt x="1018438" y="235292"/>
                  </a:lnTo>
                  <a:lnTo>
                    <a:pt x="995718" y="206349"/>
                  </a:lnTo>
                  <a:lnTo>
                    <a:pt x="976807" y="172364"/>
                  </a:lnTo>
                  <a:lnTo>
                    <a:pt x="958202" y="144919"/>
                  </a:lnTo>
                  <a:lnTo>
                    <a:pt x="935774" y="132168"/>
                  </a:lnTo>
                  <a:lnTo>
                    <a:pt x="908672" y="133223"/>
                  </a:lnTo>
                  <a:lnTo>
                    <a:pt x="876046" y="147193"/>
                  </a:lnTo>
                  <a:lnTo>
                    <a:pt x="860640" y="155829"/>
                  </a:lnTo>
                  <a:lnTo>
                    <a:pt x="845045" y="163842"/>
                  </a:lnTo>
                  <a:lnTo>
                    <a:pt x="828979" y="170878"/>
                  </a:lnTo>
                  <a:lnTo>
                    <a:pt x="812152" y="176555"/>
                  </a:lnTo>
                  <a:lnTo>
                    <a:pt x="762152" y="196075"/>
                  </a:lnTo>
                  <a:lnTo>
                    <a:pt x="729627" y="222999"/>
                  </a:lnTo>
                  <a:lnTo>
                    <a:pt x="711708" y="260896"/>
                  </a:lnTo>
                  <a:lnTo>
                    <a:pt x="705535" y="313321"/>
                  </a:lnTo>
                  <a:lnTo>
                    <a:pt x="712978" y="363347"/>
                  </a:lnTo>
                  <a:lnTo>
                    <a:pt x="734796" y="411213"/>
                  </a:lnTo>
                  <a:lnTo>
                    <a:pt x="767219" y="452005"/>
                  </a:lnTo>
                  <a:lnTo>
                    <a:pt x="806488" y="480796"/>
                  </a:lnTo>
                  <a:lnTo>
                    <a:pt x="848817" y="492671"/>
                  </a:lnTo>
                  <a:lnTo>
                    <a:pt x="902741" y="491020"/>
                  </a:lnTo>
                  <a:lnTo>
                    <a:pt x="952334" y="481088"/>
                  </a:lnTo>
                  <a:lnTo>
                    <a:pt x="997394" y="462648"/>
                  </a:lnTo>
                  <a:lnTo>
                    <a:pt x="1037742" y="435444"/>
                  </a:lnTo>
                  <a:lnTo>
                    <a:pt x="1073188" y="399237"/>
                  </a:lnTo>
                  <a:lnTo>
                    <a:pt x="1103541" y="353809"/>
                  </a:lnTo>
                  <a:lnTo>
                    <a:pt x="1114755" y="327456"/>
                  </a:lnTo>
                  <a:lnTo>
                    <a:pt x="1115669" y="305879"/>
                  </a:lnTo>
                  <a:close/>
                </a:path>
                <a:path w="2654300" h="1290320">
                  <a:moveTo>
                    <a:pt x="1780844" y="320382"/>
                  </a:moveTo>
                  <a:lnTo>
                    <a:pt x="1770126" y="288912"/>
                  </a:lnTo>
                  <a:lnTo>
                    <a:pt x="1745361" y="260896"/>
                  </a:lnTo>
                  <a:lnTo>
                    <a:pt x="1706638" y="237807"/>
                  </a:lnTo>
                  <a:lnTo>
                    <a:pt x="1689760" y="230136"/>
                  </a:lnTo>
                  <a:lnTo>
                    <a:pt x="1677492" y="221107"/>
                  </a:lnTo>
                  <a:lnTo>
                    <a:pt x="1674139" y="208102"/>
                  </a:lnTo>
                  <a:lnTo>
                    <a:pt x="1684020" y="188518"/>
                  </a:lnTo>
                  <a:lnTo>
                    <a:pt x="1687207" y="180771"/>
                  </a:lnTo>
                  <a:lnTo>
                    <a:pt x="1685721" y="173761"/>
                  </a:lnTo>
                  <a:lnTo>
                    <a:pt x="1681276" y="167246"/>
                  </a:lnTo>
                  <a:lnTo>
                    <a:pt x="1666074" y="150253"/>
                  </a:lnTo>
                  <a:lnTo>
                    <a:pt x="1647507" y="128066"/>
                  </a:lnTo>
                  <a:lnTo>
                    <a:pt x="1638769" y="116573"/>
                  </a:lnTo>
                  <a:lnTo>
                    <a:pt x="1610410" y="86537"/>
                  </a:lnTo>
                  <a:lnTo>
                    <a:pt x="1576730" y="66103"/>
                  </a:lnTo>
                  <a:lnTo>
                    <a:pt x="1539900" y="56159"/>
                  </a:lnTo>
                  <a:lnTo>
                    <a:pt x="1502105" y="57607"/>
                  </a:lnTo>
                  <a:lnTo>
                    <a:pt x="1465529" y="71374"/>
                  </a:lnTo>
                  <a:lnTo>
                    <a:pt x="1432356" y="98336"/>
                  </a:lnTo>
                  <a:lnTo>
                    <a:pt x="1404772" y="139433"/>
                  </a:lnTo>
                  <a:lnTo>
                    <a:pt x="1385455" y="189344"/>
                  </a:lnTo>
                  <a:lnTo>
                    <a:pt x="1377696" y="237007"/>
                  </a:lnTo>
                  <a:lnTo>
                    <a:pt x="1380553" y="282524"/>
                  </a:lnTo>
                  <a:lnTo>
                    <a:pt x="1393075" y="325996"/>
                  </a:lnTo>
                  <a:lnTo>
                    <a:pt x="1414348" y="367512"/>
                  </a:lnTo>
                  <a:lnTo>
                    <a:pt x="1443418" y="407162"/>
                  </a:lnTo>
                  <a:lnTo>
                    <a:pt x="1479346" y="445046"/>
                  </a:lnTo>
                  <a:lnTo>
                    <a:pt x="1519516" y="464870"/>
                  </a:lnTo>
                  <a:lnTo>
                    <a:pt x="1564398" y="468960"/>
                  </a:lnTo>
                  <a:lnTo>
                    <a:pt x="1607223" y="464464"/>
                  </a:lnTo>
                  <a:lnTo>
                    <a:pt x="1649323" y="457504"/>
                  </a:lnTo>
                  <a:lnTo>
                    <a:pt x="1689798" y="444220"/>
                  </a:lnTo>
                  <a:lnTo>
                    <a:pt x="1727796" y="420725"/>
                  </a:lnTo>
                  <a:lnTo>
                    <a:pt x="1759775" y="387756"/>
                  </a:lnTo>
                  <a:lnTo>
                    <a:pt x="1777428" y="353809"/>
                  </a:lnTo>
                  <a:lnTo>
                    <a:pt x="1780844" y="320382"/>
                  </a:lnTo>
                  <a:close/>
                </a:path>
                <a:path w="2654300" h="1290320">
                  <a:moveTo>
                    <a:pt x="1890522" y="983602"/>
                  </a:moveTo>
                  <a:lnTo>
                    <a:pt x="1883752" y="960615"/>
                  </a:lnTo>
                  <a:lnTo>
                    <a:pt x="1869287" y="941832"/>
                  </a:lnTo>
                  <a:lnTo>
                    <a:pt x="1846567" y="927290"/>
                  </a:lnTo>
                  <a:lnTo>
                    <a:pt x="1828952" y="918845"/>
                  </a:lnTo>
                  <a:lnTo>
                    <a:pt x="1812455" y="909015"/>
                  </a:lnTo>
                  <a:lnTo>
                    <a:pt x="1798345" y="896467"/>
                  </a:lnTo>
                  <a:lnTo>
                    <a:pt x="1761655" y="837806"/>
                  </a:lnTo>
                  <a:lnTo>
                    <a:pt x="1727276" y="813206"/>
                  </a:lnTo>
                  <a:lnTo>
                    <a:pt x="1685340" y="803275"/>
                  </a:lnTo>
                  <a:lnTo>
                    <a:pt x="1636458" y="805205"/>
                  </a:lnTo>
                  <a:lnTo>
                    <a:pt x="1607489" y="809675"/>
                  </a:lnTo>
                  <a:lnTo>
                    <a:pt x="1580997" y="817003"/>
                  </a:lnTo>
                  <a:lnTo>
                    <a:pt x="1557578" y="830402"/>
                  </a:lnTo>
                  <a:lnTo>
                    <a:pt x="1537792" y="853033"/>
                  </a:lnTo>
                  <a:lnTo>
                    <a:pt x="1530070" y="862545"/>
                  </a:lnTo>
                  <a:lnTo>
                    <a:pt x="1520405" y="870966"/>
                  </a:lnTo>
                  <a:lnTo>
                    <a:pt x="1499247" y="886383"/>
                  </a:lnTo>
                  <a:lnTo>
                    <a:pt x="1476578" y="909231"/>
                  </a:lnTo>
                  <a:lnTo>
                    <a:pt x="1464081" y="935151"/>
                  </a:lnTo>
                  <a:lnTo>
                    <a:pt x="1460754" y="963904"/>
                  </a:lnTo>
                  <a:lnTo>
                    <a:pt x="1465529" y="995248"/>
                  </a:lnTo>
                  <a:lnTo>
                    <a:pt x="1481823" y="1039520"/>
                  </a:lnTo>
                  <a:lnTo>
                    <a:pt x="1505966" y="1079182"/>
                  </a:lnTo>
                  <a:lnTo>
                    <a:pt x="1536890" y="1113421"/>
                  </a:lnTo>
                  <a:lnTo>
                    <a:pt x="1573517" y="1141387"/>
                  </a:lnTo>
                  <a:lnTo>
                    <a:pt x="1614792" y="1162265"/>
                  </a:lnTo>
                  <a:lnTo>
                    <a:pt x="1659661" y="1175219"/>
                  </a:lnTo>
                  <a:lnTo>
                    <a:pt x="1707057" y="1179410"/>
                  </a:lnTo>
                  <a:lnTo>
                    <a:pt x="1761083" y="1172718"/>
                  </a:lnTo>
                  <a:lnTo>
                    <a:pt x="1804847" y="1154671"/>
                  </a:lnTo>
                  <a:lnTo>
                    <a:pt x="1838972" y="1127340"/>
                  </a:lnTo>
                  <a:lnTo>
                    <a:pt x="1864131" y="1092860"/>
                  </a:lnTo>
                  <a:lnTo>
                    <a:pt x="1880971" y="1053299"/>
                  </a:lnTo>
                  <a:lnTo>
                    <a:pt x="1890141" y="1010767"/>
                  </a:lnTo>
                  <a:lnTo>
                    <a:pt x="1890522" y="983602"/>
                  </a:lnTo>
                  <a:close/>
                </a:path>
                <a:path w="2654300" h="1290320">
                  <a:moveTo>
                    <a:pt x="2407691" y="0"/>
                  </a:moveTo>
                  <a:lnTo>
                    <a:pt x="2053666" y="0"/>
                  </a:lnTo>
                  <a:lnTo>
                    <a:pt x="2056942" y="4572"/>
                  </a:lnTo>
                  <a:lnTo>
                    <a:pt x="2092617" y="37541"/>
                  </a:lnTo>
                  <a:lnTo>
                    <a:pt x="2132965" y="59778"/>
                  </a:lnTo>
                  <a:lnTo>
                    <a:pt x="2178647" y="71818"/>
                  </a:lnTo>
                  <a:lnTo>
                    <a:pt x="2230336" y="74193"/>
                  </a:lnTo>
                  <a:lnTo>
                    <a:pt x="2249665" y="74371"/>
                  </a:lnTo>
                  <a:lnTo>
                    <a:pt x="2255901" y="74193"/>
                  </a:lnTo>
                  <a:lnTo>
                    <a:pt x="2300363" y="65138"/>
                  </a:lnTo>
                  <a:lnTo>
                    <a:pt x="2345918" y="45021"/>
                  </a:lnTo>
                  <a:lnTo>
                    <a:pt x="2389644" y="16230"/>
                  </a:lnTo>
                  <a:lnTo>
                    <a:pt x="2407691" y="0"/>
                  </a:lnTo>
                  <a:close/>
                </a:path>
                <a:path w="2654300" h="1290320">
                  <a:moveTo>
                    <a:pt x="2654274" y="724027"/>
                  </a:moveTo>
                  <a:lnTo>
                    <a:pt x="2648851" y="710184"/>
                  </a:lnTo>
                  <a:lnTo>
                    <a:pt x="2639314" y="697598"/>
                  </a:lnTo>
                  <a:lnTo>
                    <a:pt x="2631910" y="684390"/>
                  </a:lnTo>
                  <a:lnTo>
                    <a:pt x="2630360" y="672896"/>
                  </a:lnTo>
                  <a:lnTo>
                    <a:pt x="2631935" y="662279"/>
                  </a:lnTo>
                  <a:lnTo>
                    <a:pt x="2638412" y="641591"/>
                  </a:lnTo>
                  <a:lnTo>
                    <a:pt x="2642946" y="612101"/>
                  </a:lnTo>
                  <a:lnTo>
                    <a:pt x="2638882" y="587946"/>
                  </a:lnTo>
                  <a:lnTo>
                    <a:pt x="2625623" y="567499"/>
                  </a:lnTo>
                  <a:lnTo>
                    <a:pt x="2602585" y="549097"/>
                  </a:lnTo>
                  <a:lnTo>
                    <a:pt x="2589149" y="540143"/>
                  </a:lnTo>
                  <a:lnTo>
                    <a:pt x="2576817" y="530402"/>
                  </a:lnTo>
                  <a:lnTo>
                    <a:pt x="2566060" y="519036"/>
                  </a:lnTo>
                  <a:lnTo>
                    <a:pt x="2544102" y="484771"/>
                  </a:lnTo>
                  <a:lnTo>
                    <a:pt x="2527617" y="467258"/>
                  </a:lnTo>
                  <a:lnTo>
                    <a:pt x="2509291" y="451599"/>
                  </a:lnTo>
                  <a:lnTo>
                    <a:pt x="2490508" y="436664"/>
                  </a:lnTo>
                  <a:lnTo>
                    <a:pt x="2454630" y="418604"/>
                  </a:lnTo>
                  <a:lnTo>
                    <a:pt x="2411933" y="412851"/>
                  </a:lnTo>
                  <a:lnTo>
                    <a:pt x="2369350" y="418909"/>
                  </a:lnTo>
                  <a:lnTo>
                    <a:pt x="2333828" y="436245"/>
                  </a:lnTo>
                  <a:lnTo>
                    <a:pt x="2298725" y="468998"/>
                  </a:lnTo>
                  <a:lnTo>
                    <a:pt x="2270925" y="506984"/>
                  </a:lnTo>
                  <a:lnTo>
                    <a:pt x="2250554" y="548932"/>
                  </a:lnTo>
                  <a:lnTo>
                    <a:pt x="2237752" y="593585"/>
                  </a:lnTo>
                  <a:lnTo>
                    <a:pt x="2232672" y="639673"/>
                  </a:lnTo>
                  <a:lnTo>
                    <a:pt x="2235479" y="685952"/>
                  </a:lnTo>
                  <a:lnTo>
                    <a:pt x="2246287" y="731126"/>
                  </a:lnTo>
                  <a:lnTo>
                    <a:pt x="2265261" y="773963"/>
                  </a:lnTo>
                  <a:lnTo>
                    <a:pt x="2292553" y="813181"/>
                  </a:lnTo>
                  <a:lnTo>
                    <a:pt x="2350528" y="857961"/>
                  </a:lnTo>
                  <a:lnTo>
                    <a:pt x="2386050" y="866927"/>
                  </a:lnTo>
                  <a:lnTo>
                    <a:pt x="2427046" y="864984"/>
                  </a:lnTo>
                  <a:lnTo>
                    <a:pt x="2499474" y="858278"/>
                  </a:lnTo>
                  <a:lnTo>
                    <a:pt x="2571585" y="833310"/>
                  </a:lnTo>
                  <a:lnTo>
                    <a:pt x="2616022" y="791578"/>
                  </a:lnTo>
                  <a:lnTo>
                    <a:pt x="2649296" y="741019"/>
                  </a:lnTo>
                  <a:lnTo>
                    <a:pt x="2654274" y="724027"/>
                  </a:lnTo>
                  <a:close/>
                </a:path>
              </a:pathLst>
            </a:custGeom>
            <a:solidFill>
              <a:srgbClr val="A3B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0798862" y="1585"/>
            <a:ext cx="395605" cy="311785"/>
          </a:xfrm>
          <a:custGeom>
            <a:avLst/>
            <a:gdLst/>
            <a:ahLst/>
            <a:cxnLst/>
            <a:rect l="l" t="t" r="r" b="b"/>
            <a:pathLst>
              <a:path w="395604" h="311785">
                <a:moveTo>
                  <a:pt x="211758" y="311743"/>
                </a:moveTo>
                <a:lnTo>
                  <a:pt x="156217" y="307109"/>
                </a:lnTo>
                <a:lnTo>
                  <a:pt x="109376" y="293898"/>
                </a:lnTo>
                <a:lnTo>
                  <a:pt x="70856" y="271889"/>
                </a:lnTo>
                <a:lnTo>
                  <a:pt x="40279" y="240860"/>
                </a:lnTo>
                <a:lnTo>
                  <a:pt x="17266" y="200591"/>
                </a:lnTo>
                <a:lnTo>
                  <a:pt x="1440" y="150859"/>
                </a:lnTo>
                <a:lnTo>
                  <a:pt x="0" y="102129"/>
                </a:lnTo>
                <a:lnTo>
                  <a:pt x="16313" y="60243"/>
                </a:lnTo>
                <a:lnTo>
                  <a:pt x="47394" y="32043"/>
                </a:lnTo>
                <a:lnTo>
                  <a:pt x="90259" y="24374"/>
                </a:lnTo>
                <a:lnTo>
                  <a:pt x="109528" y="24499"/>
                </a:lnTo>
                <a:lnTo>
                  <a:pt x="127992" y="21280"/>
                </a:lnTo>
                <a:lnTo>
                  <a:pt x="146024" y="15466"/>
                </a:lnTo>
                <a:lnTo>
                  <a:pt x="163996" y="7803"/>
                </a:lnTo>
                <a:lnTo>
                  <a:pt x="191019" y="0"/>
                </a:lnTo>
                <a:lnTo>
                  <a:pt x="216785" y="1537"/>
                </a:lnTo>
                <a:lnTo>
                  <a:pt x="240352" y="12080"/>
                </a:lnTo>
                <a:lnTo>
                  <a:pt x="260776" y="31296"/>
                </a:lnTo>
                <a:lnTo>
                  <a:pt x="283112" y="59532"/>
                </a:lnTo>
                <a:lnTo>
                  <a:pt x="306548" y="86017"/>
                </a:lnTo>
                <a:lnTo>
                  <a:pt x="333597" y="109317"/>
                </a:lnTo>
                <a:lnTo>
                  <a:pt x="366773" y="127995"/>
                </a:lnTo>
                <a:lnTo>
                  <a:pt x="391305" y="153687"/>
                </a:lnTo>
                <a:lnTo>
                  <a:pt x="395236" y="193046"/>
                </a:lnTo>
                <a:lnTo>
                  <a:pt x="380589" y="235277"/>
                </a:lnTo>
                <a:lnTo>
                  <a:pt x="349386" y="269582"/>
                </a:lnTo>
                <a:lnTo>
                  <a:pt x="315892" y="289237"/>
                </a:lnTo>
                <a:lnTo>
                  <a:pt x="246312" y="310613"/>
                </a:lnTo>
                <a:lnTo>
                  <a:pt x="211758" y="311743"/>
                </a:lnTo>
                <a:close/>
              </a:path>
            </a:pathLst>
          </a:custGeom>
          <a:solidFill>
            <a:srgbClr val="A3B9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3154680" cy="3086100"/>
          </a:xfrm>
          <a:custGeom>
            <a:avLst/>
            <a:gdLst/>
            <a:ahLst/>
            <a:cxnLst/>
            <a:rect l="l" t="t" r="r" b="b"/>
            <a:pathLst>
              <a:path w="3154680" h="3086100">
                <a:moveTo>
                  <a:pt x="400440" y="3086099"/>
                </a:moveTo>
                <a:lnTo>
                  <a:pt x="364935" y="3084795"/>
                </a:lnTo>
                <a:lnTo>
                  <a:pt x="327357" y="3081355"/>
                </a:lnTo>
                <a:lnTo>
                  <a:pt x="288356" y="3076491"/>
                </a:lnTo>
                <a:lnTo>
                  <a:pt x="248644" y="3070916"/>
                </a:lnTo>
                <a:lnTo>
                  <a:pt x="263817" y="2964630"/>
                </a:lnTo>
                <a:lnTo>
                  <a:pt x="313843" y="2973289"/>
                </a:lnTo>
                <a:lnTo>
                  <a:pt x="362446" y="2976966"/>
                </a:lnTo>
                <a:lnTo>
                  <a:pt x="461413" y="2976966"/>
                </a:lnTo>
                <a:lnTo>
                  <a:pt x="468661" y="3078508"/>
                </a:lnTo>
                <a:lnTo>
                  <a:pt x="451591" y="3082897"/>
                </a:lnTo>
                <a:lnTo>
                  <a:pt x="434520" y="3085151"/>
                </a:lnTo>
                <a:lnTo>
                  <a:pt x="417450" y="3085981"/>
                </a:lnTo>
                <a:lnTo>
                  <a:pt x="400440" y="3086099"/>
                </a:lnTo>
                <a:close/>
              </a:path>
              <a:path w="3154680" h="3086100">
                <a:moveTo>
                  <a:pt x="461413" y="2976966"/>
                </a:moveTo>
                <a:lnTo>
                  <a:pt x="362446" y="2976966"/>
                </a:lnTo>
                <a:lnTo>
                  <a:pt x="411049" y="2976373"/>
                </a:lnTo>
                <a:lnTo>
                  <a:pt x="461074" y="2972221"/>
                </a:lnTo>
                <a:lnTo>
                  <a:pt x="461413" y="2976966"/>
                </a:lnTo>
                <a:close/>
              </a:path>
              <a:path w="3154680" h="3086100">
                <a:moveTo>
                  <a:pt x="688678" y="3025364"/>
                </a:moveTo>
                <a:lnTo>
                  <a:pt x="650744" y="2926670"/>
                </a:lnTo>
                <a:lnTo>
                  <a:pt x="694961" y="2906859"/>
                </a:lnTo>
                <a:lnTo>
                  <a:pt x="737044" y="2882067"/>
                </a:lnTo>
                <a:lnTo>
                  <a:pt x="777705" y="2853004"/>
                </a:lnTo>
                <a:lnTo>
                  <a:pt x="817654" y="2820383"/>
                </a:lnTo>
                <a:lnTo>
                  <a:pt x="885935" y="2903894"/>
                </a:lnTo>
                <a:lnTo>
                  <a:pt x="806668" y="2957584"/>
                </a:lnTo>
                <a:lnTo>
                  <a:pt x="767945" y="2982607"/>
                </a:lnTo>
                <a:lnTo>
                  <a:pt x="728858" y="3005443"/>
                </a:lnTo>
                <a:lnTo>
                  <a:pt x="688678" y="3025364"/>
                </a:lnTo>
                <a:close/>
              </a:path>
              <a:path w="3154680" h="3086100">
                <a:moveTo>
                  <a:pt x="43800" y="3010181"/>
                </a:moveTo>
                <a:lnTo>
                  <a:pt x="0" y="2990135"/>
                </a:lnTo>
                <a:lnTo>
                  <a:pt x="0" y="2868402"/>
                </a:lnTo>
                <a:lnTo>
                  <a:pt x="36213" y="2885389"/>
                </a:lnTo>
                <a:lnTo>
                  <a:pt x="81734" y="2903894"/>
                </a:lnTo>
                <a:lnTo>
                  <a:pt x="43800" y="3010181"/>
                </a:lnTo>
                <a:close/>
              </a:path>
              <a:path w="3154680" h="3086100">
                <a:moveTo>
                  <a:pt x="1030084" y="2729281"/>
                </a:moveTo>
                <a:lnTo>
                  <a:pt x="946630" y="2660954"/>
                </a:lnTo>
                <a:lnTo>
                  <a:pt x="974961" y="2619673"/>
                </a:lnTo>
                <a:lnTo>
                  <a:pt x="1002582" y="2575545"/>
                </a:lnTo>
                <a:lnTo>
                  <a:pt x="1028780" y="2528570"/>
                </a:lnTo>
                <a:lnTo>
                  <a:pt x="1052845" y="2478749"/>
                </a:lnTo>
                <a:lnTo>
                  <a:pt x="1143887" y="2531891"/>
                </a:lnTo>
                <a:lnTo>
                  <a:pt x="1124768" y="2576471"/>
                </a:lnTo>
                <a:lnTo>
                  <a:pt x="1103828" y="2618864"/>
                </a:lnTo>
                <a:lnTo>
                  <a:pt x="1081067" y="2658707"/>
                </a:lnTo>
                <a:lnTo>
                  <a:pt x="1056486" y="2695634"/>
                </a:lnTo>
                <a:lnTo>
                  <a:pt x="1030084" y="2729281"/>
                </a:lnTo>
                <a:close/>
              </a:path>
              <a:path w="3154680" h="3086100">
                <a:moveTo>
                  <a:pt x="1242515" y="2326911"/>
                </a:moveTo>
                <a:lnTo>
                  <a:pt x="1143886" y="2288952"/>
                </a:lnTo>
                <a:lnTo>
                  <a:pt x="1150762" y="2266176"/>
                </a:lnTo>
                <a:lnTo>
                  <a:pt x="1167358" y="2220625"/>
                </a:lnTo>
                <a:lnTo>
                  <a:pt x="1174234" y="2197849"/>
                </a:lnTo>
                <a:lnTo>
                  <a:pt x="1184428" y="2169380"/>
                </a:lnTo>
                <a:lnTo>
                  <a:pt x="1201973" y="2112441"/>
                </a:lnTo>
                <a:lnTo>
                  <a:pt x="1212168" y="2083971"/>
                </a:lnTo>
                <a:lnTo>
                  <a:pt x="1310796" y="2114339"/>
                </a:lnTo>
                <a:lnTo>
                  <a:pt x="1303802" y="2142927"/>
                </a:lnTo>
                <a:lnTo>
                  <a:pt x="1294674" y="2172227"/>
                </a:lnTo>
                <a:lnTo>
                  <a:pt x="1272862" y="2235809"/>
                </a:lnTo>
                <a:lnTo>
                  <a:pt x="1267053" y="2255382"/>
                </a:lnTo>
                <a:lnTo>
                  <a:pt x="1260533" y="2278513"/>
                </a:lnTo>
                <a:lnTo>
                  <a:pt x="1252591" y="2303068"/>
                </a:lnTo>
                <a:lnTo>
                  <a:pt x="1242515" y="2326911"/>
                </a:lnTo>
                <a:close/>
              </a:path>
              <a:path w="3154680" h="3086100">
                <a:moveTo>
                  <a:pt x="1371490" y="1894174"/>
                </a:moveTo>
                <a:lnTo>
                  <a:pt x="1272862" y="1863807"/>
                </a:lnTo>
                <a:lnTo>
                  <a:pt x="1288747" y="1808054"/>
                </a:lnTo>
                <a:lnTo>
                  <a:pt x="1317671" y="1699395"/>
                </a:lnTo>
                <a:lnTo>
                  <a:pt x="1333556" y="1643642"/>
                </a:lnTo>
                <a:lnTo>
                  <a:pt x="1432185" y="1674009"/>
                </a:lnTo>
                <a:lnTo>
                  <a:pt x="1415233" y="1730830"/>
                </a:lnTo>
                <a:lnTo>
                  <a:pt x="1398992" y="1786939"/>
                </a:lnTo>
                <a:lnTo>
                  <a:pt x="1384175" y="1841624"/>
                </a:lnTo>
                <a:lnTo>
                  <a:pt x="1371490" y="1894174"/>
                </a:lnTo>
                <a:close/>
              </a:path>
              <a:path w="3154680" h="3086100">
                <a:moveTo>
                  <a:pt x="1492879" y="1476621"/>
                </a:moveTo>
                <a:lnTo>
                  <a:pt x="1394251" y="1438661"/>
                </a:lnTo>
                <a:lnTo>
                  <a:pt x="1417011" y="1383146"/>
                </a:lnTo>
                <a:lnTo>
                  <a:pt x="1439772" y="1330477"/>
                </a:lnTo>
                <a:lnTo>
                  <a:pt x="1462532" y="1280655"/>
                </a:lnTo>
                <a:lnTo>
                  <a:pt x="1485292" y="1233680"/>
                </a:lnTo>
                <a:lnTo>
                  <a:pt x="1576334" y="1286824"/>
                </a:lnTo>
                <a:lnTo>
                  <a:pt x="1557960" y="1328223"/>
                </a:lnTo>
                <a:lnTo>
                  <a:pt x="1537452" y="1373181"/>
                </a:lnTo>
                <a:lnTo>
                  <a:pt x="1515521" y="1422410"/>
                </a:lnTo>
                <a:lnTo>
                  <a:pt x="1492879" y="1476621"/>
                </a:lnTo>
                <a:close/>
              </a:path>
              <a:path w="3154680" h="3086100">
                <a:moveTo>
                  <a:pt x="2820570" y="1112210"/>
                </a:moveTo>
                <a:lnTo>
                  <a:pt x="2780739" y="1109601"/>
                </a:lnTo>
                <a:lnTo>
                  <a:pt x="2740908" y="1102721"/>
                </a:lnTo>
                <a:lnTo>
                  <a:pt x="2701078" y="1092993"/>
                </a:lnTo>
                <a:lnTo>
                  <a:pt x="2661247" y="1081843"/>
                </a:lnTo>
                <a:lnTo>
                  <a:pt x="2613237" y="1064761"/>
                </a:lnTo>
                <a:lnTo>
                  <a:pt x="2600552" y="1059067"/>
                </a:lnTo>
                <a:lnTo>
                  <a:pt x="2638486" y="960373"/>
                </a:lnTo>
                <a:lnTo>
                  <a:pt x="2651052" y="966067"/>
                </a:lnTo>
                <a:lnTo>
                  <a:pt x="2679028" y="977455"/>
                </a:lnTo>
                <a:lnTo>
                  <a:pt x="2725616" y="993113"/>
                </a:lnTo>
                <a:lnTo>
                  <a:pt x="2790815" y="1004501"/>
                </a:lnTo>
                <a:lnTo>
                  <a:pt x="2820569" y="1005924"/>
                </a:lnTo>
                <a:lnTo>
                  <a:pt x="2820570" y="1112210"/>
                </a:lnTo>
                <a:close/>
              </a:path>
              <a:path w="3154680" h="3086100">
                <a:moveTo>
                  <a:pt x="1697723" y="1104618"/>
                </a:moveTo>
                <a:lnTo>
                  <a:pt x="1621855" y="1036291"/>
                </a:lnTo>
                <a:lnTo>
                  <a:pt x="1657299" y="992045"/>
                </a:lnTo>
                <a:lnTo>
                  <a:pt x="1694878" y="949934"/>
                </a:lnTo>
                <a:lnTo>
                  <a:pt x="1733879" y="909246"/>
                </a:lnTo>
                <a:lnTo>
                  <a:pt x="1773591" y="869270"/>
                </a:lnTo>
                <a:lnTo>
                  <a:pt x="1841872" y="952780"/>
                </a:lnTo>
                <a:lnTo>
                  <a:pt x="1803345" y="988249"/>
                </a:lnTo>
                <a:lnTo>
                  <a:pt x="1766952" y="1025853"/>
                </a:lnTo>
                <a:lnTo>
                  <a:pt x="1731982" y="1064880"/>
                </a:lnTo>
                <a:lnTo>
                  <a:pt x="1697723" y="1104618"/>
                </a:lnTo>
                <a:close/>
              </a:path>
              <a:path w="3154680" h="3086100">
                <a:moveTo>
                  <a:pt x="3048174" y="1036292"/>
                </a:moveTo>
                <a:lnTo>
                  <a:pt x="2987479" y="952781"/>
                </a:lnTo>
                <a:lnTo>
                  <a:pt x="3014151" y="921702"/>
                </a:lnTo>
                <a:lnTo>
                  <a:pt x="3035845" y="886352"/>
                </a:lnTo>
                <a:lnTo>
                  <a:pt x="3050426" y="848155"/>
                </a:lnTo>
                <a:lnTo>
                  <a:pt x="3055760" y="808535"/>
                </a:lnTo>
                <a:lnTo>
                  <a:pt x="3154389" y="793351"/>
                </a:lnTo>
                <a:lnTo>
                  <a:pt x="3154389" y="808535"/>
                </a:lnTo>
                <a:lnTo>
                  <a:pt x="3149897" y="859188"/>
                </a:lnTo>
                <a:lnTo>
                  <a:pt x="3136666" y="909477"/>
                </a:lnTo>
                <a:lnTo>
                  <a:pt x="3115059" y="957215"/>
                </a:lnTo>
                <a:lnTo>
                  <a:pt x="3085440" y="1000215"/>
                </a:lnTo>
                <a:lnTo>
                  <a:pt x="3048174" y="1036292"/>
                </a:lnTo>
                <a:close/>
              </a:path>
              <a:path w="3154680" h="3086100">
                <a:moveTo>
                  <a:pt x="2403295" y="930005"/>
                </a:moveTo>
                <a:lnTo>
                  <a:pt x="2371492" y="897998"/>
                </a:lnTo>
                <a:lnTo>
                  <a:pt x="2340052" y="865262"/>
                </a:lnTo>
                <a:lnTo>
                  <a:pt x="2309341" y="831068"/>
                </a:lnTo>
                <a:lnTo>
                  <a:pt x="2279722" y="794687"/>
                </a:lnTo>
                <a:lnTo>
                  <a:pt x="2251559" y="755392"/>
                </a:lnTo>
                <a:lnTo>
                  <a:pt x="2335014" y="694657"/>
                </a:lnTo>
                <a:lnTo>
                  <a:pt x="2364887" y="737599"/>
                </a:lnTo>
                <a:lnTo>
                  <a:pt x="2397605" y="776270"/>
                </a:lnTo>
                <a:lnTo>
                  <a:pt x="2433168" y="812094"/>
                </a:lnTo>
                <a:lnTo>
                  <a:pt x="2471577" y="846495"/>
                </a:lnTo>
                <a:lnTo>
                  <a:pt x="2403295" y="930005"/>
                </a:lnTo>
                <a:close/>
              </a:path>
              <a:path w="3154680" h="3086100">
                <a:moveTo>
                  <a:pt x="2001195" y="823719"/>
                </a:moveTo>
                <a:lnTo>
                  <a:pt x="1948087" y="732616"/>
                </a:lnTo>
                <a:lnTo>
                  <a:pt x="1994912" y="704265"/>
                </a:lnTo>
                <a:lnTo>
                  <a:pt x="2043870" y="676626"/>
                </a:lnTo>
                <a:lnTo>
                  <a:pt x="2094252" y="650410"/>
                </a:lnTo>
                <a:lnTo>
                  <a:pt x="2145344" y="626330"/>
                </a:lnTo>
                <a:lnTo>
                  <a:pt x="2183278" y="725024"/>
                </a:lnTo>
                <a:lnTo>
                  <a:pt x="2137757" y="747919"/>
                </a:lnTo>
                <a:lnTo>
                  <a:pt x="2092236" y="771525"/>
                </a:lnTo>
                <a:lnTo>
                  <a:pt x="2046716" y="796554"/>
                </a:lnTo>
                <a:lnTo>
                  <a:pt x="2001195" y="823719"/>
                </a:lnTo>
                <a:close/>
              </a:path>
              <a:path w="3154680" h="3086100">
                <a:moveTo>
                  <a:pt x="2957132" y="687065"/>
                </a:moveTo>
                <a:lnTo>
                  <a:pt x="2938757" y="680185"/>
                </a:lnTo>
                <a:lnTo>
                  <a:pt x="2918249" y="671881"/>
                </a:lnTo>
                <a:lnTo>
                  <a:pt x="2896319" y="663578"/>
                </a:lnTo>
                <a:lnTo>
                  <a:pt x="2846412" y="651122"/>
                </a:lnTo>
                <a:lnTo>
                  <a:pt x="2794727" y="642818"/>
                </a:lnTo>
                <a:lnTo>
                  <a:pt x="2767462" y="641513"/>
                </a:lnTo>
                <a:lnTo>
                  <a:pt x="2782635" y="535227"/>
                </a:lnTo>
                <a:lnTo>
                  <a:pt x="2811085" y="539853"/>
                </a:lnTo>
                <a:lnTo>
                  <a:pt x="2839536" y="543768"/>
                </a:lnTo>
                <a:lnTo>
                  <a:pt x="2867986" y="549106"/>
                </a:lnTo>
                <a:lnTo>
                  <a:pt x="2896437" y="558003"/>
                </a:lnTo>
                <a:lnTo>
                  <a:pt x="2924769" y="564883"/>
                </a:lnTo>
                <a:lnTo>
                  <a:pt x="2952390" y="573186"/>
                </a:lnTo>
                <a:lnTo>
                  <a:pt x="2978588" y="581490"/>
                </a:lnTo>
                <a:lnTo>
                  <a:pt x="3002652" y="588370"/>
                </a:lnTo>
                <a:lnTo>
                  <a:pt x="2957132" y="687065"/>
                </a:lnTo>
                <a:close/>
              </a:path>
              <a:path w="3154680" h="3086100">
                <a:moveTo>
                  <a:pt x="2372948" y="664289"/>
                </a:moveTo>
                <a:lnTo>
                  <a:pt x="2350187" y="558003"/>
                </a:lnTo>
                <a:lnTo>
                  <a:pt x="2402584" y="546852"/>
                </a:lnTo>
                <a:lnTo>
                  <a:pt x="2456403" y="537125"/>
                </a:lnTo>
                <a:lnTo>
                  <a:pt x="2510222" y="530245"/>
                </a:lnTo>
                <a:lnTo>
                  <a:pt x="2562618" y="527635"/>
                </a:lnTo>
                <a:lnTo>
                  <a:pt x="2570205" y="633922"/>
                </a:lnTo>
                <a:lnTo>
                  <a:pt x="2520179" y="639734"/>
                </a:lnTo>
                <a:lnTo>
                  <a:pt x="2471577" y="646259"/>
                </a:lnTo>
                <a:lnTo>
                  <a:pt x="2422974" y="654206"/>
                </a:lnTo>
                <a:lnTo>
                  <a:pt x="2372948" y="664289"/>
                </a:lnTo>
                <a:close/>
              </a:path>
              <a:path w="3154680" h="3086100">
                <a:moveTo>
                  <a:pt x="2145344" y="550411"/>
                </a:moveTo>
                <a:lnTo>
                  <a:pt x="2128835" y="504860"/>
                </a:lnTo>
                <a:lnTo>
                  <a:pt x="2115240" y="459309"/>
                </a:lnTo>
                <a:lnTo>
                  <a:pt x="2103829" y="413757"/>
                </a:lnTo>
                <a:lnTo>
                  <a:pt x="2093875" y="368206"/>
                </a:lnTo>
                <a:lnTo>
                  <a:pt x="2084649" y="322655"/>
                </a:lnTo>
                <a:lnTo>
                  <a:pt x="2183278" y="307471"/>
                </a:lnTo>
                <a:lnTo>
                  <a:pt x="2190509" y="358716"/>
                </a:lnTo>
                <a:lnTo>
                  <a:pt x="2201297" y="409961"/>
                </a:lnTo>
                <a:lnTo>
                  <a:pt x="2216352" y="461206"/>
                </a:lnTo>
                <a:lnTo>
                  <a:pt x="2236385" y="512452"/>
                </a:lnTo>
                <a:lnTo>
                  <a:pt x="2145344" y="550411"/>
                </a:lnTo>
                <a:close/>
              </a:path>
              <a:path w="3154680" h="3086100">
                <a:moveTo>
                  <a:pt x="2190865" y="94898"/>
                </a:moveTo>
                <a:lnTo>
                  <a:pt x="2092236" y="79714"/>
                </a:lnTo>
                <a:lnTo>
                  <a:pt x="2097699" y="34163"/>
                </a:lnTo>
                <a:lnTo>
                  <a:pt x="2103161" y="0"/>
                </a:lnTo>
                <a:lnTo>
                  <a:pt x="2206460" y="0"/>
                </a:lnTo>
                <a:lnTo>
                  <a:pt x="2197977" y="43653"/>
                </a:lnTo>
                <a:lnTo>
                  <a:pt x="2190865" y="94898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088652" y="5756124"/>
            <a:ext cx="21437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20" dirty="0">
                <a:solidFill>
                  <a:srgbClr val="588C9A"/>
                </a:solidFill>
                <a:latin typeface="Tahoma"/>
                <a:cs typeface="Tahoma"/>
              </a:rPr>
              <a:t>Réalisation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792744" y="6692765"/>
            <a:ext cx="2495550" cy="3576320"/>
          </a:xfrm>
          <a:custGeom>
            <a:avLst/>
            <a:gdLst/>
            <a:ahLst/>
            <a:cxnLst/>
            <a:rect l="l" t="t" r="r" b="b"/>
            <a:pathLst>
              <a:path w="2495550" h="3576320">
                <a:moveTo>
                  <a:pt x="2465710" y="0"/>
                </a:moveTo>
                <a:lnTo>
                  <a:pt x="2495254" y="76866"/>
                </a:lnTo>
                <a:lnTo>
                  <a:pt x="2495254" y="102453"/>
                </a:lnTo>
                <a:lnTo>
                  <a:pt x="2459428" y="118504"/>
                </a:lnTo>
                <a:lnTo>
                  <a:pt x="2417344" y="143297"/>
                </a:lnTo>
                <a:lnTo>
                  <a:pt x="2376684" y="172359"/>
                </a:lnTo>
                <a:lnTo>
                  <a:pt x="2336735" y="204981"/>
                </a:lnTo>
                <a:lnTo>
                  <a:pt x="2268453" y="121470"/>
                </a:lnTo>
                <a:lnTo>
                  <a:pt x="2347720" y="67780"/>
                </a:lnTo>
                <a:lnTo>
                  <a:pt x="2386443" y="42757"/>
                </a:lnTo>
                <a:lnTo>
                  <a:pt x="2425531" y="19921"/>
                </a:lnTo>
                <a:lnTo>
                  <a:pt x="2465710" y="0"/>
                </a:lnTo>
                <a:close/>
              </a:path>
              <a:path w="2495550" h="3576320">
                <a:moveTo>
                  <a:pt x="2124304" y="296083"/>
                </a:moveTo>
                <a:lnTo>
                  <a:pt x="2207759" y="364410"/>
                </a:lnTo>
                <a:lnTo>
                  <a:pt x="2179427" y="405691"/>
                </a:lnTo>
                <a:lnTo>
                  <a:pt x="2151806" y="449819"/>
                </a:lnTo>
                <a:lnTo>
                  <a:pt x="2125608" y="496793"/>
                </a:lnTo>
                <a:lnTo>
                  <a:pt x="2101544" y="546615"/>
                </a:lnTo>
                <a:lnTo>
                  <a:pt x="2010502" y="493472"/>
                </a:lnTo>
                <a:lnTo>
                  <a:pt x="2029621" y="448893"/>
                </a:lnTo>
                <a:lnTo>
                  <a:pt x="2050561" y="406499"/>
                </a:lnTo>
                <a:lnTo>
                  <a:pt x="2073321" y="366657"/>
                </a:lnTo>
                <a:lnTo>
                  <a:pt x="2097902" y="329730"/>
                </a:lnTo>
                <a:lnTo>
                  <a:pt x="2124304" y="296083"/>
                </a:lnTo>
                <a:close/>
              </a:path>
              <a:path w="2495550" h="3576320">
                <a:moveTo>
                  <a:pt x="1911874" y="698452"/>
                </a:moveTo>
                <a:lnTo>
                  <a:pt x="2010502" y="736412"/>
                </a:lnTo>
                <a:lnTo>
                  <a:pt x="2003627" y="759187"/>
                </a:lnTo>
                <a:lnTo>
                  <a:pt x="1987031" y="804739"/>
                </a:lnTo>
                <a:lnTo>
                  <a:pt x="1980155" y="827514"/>
                </a:lnTo>
                <a:lnTo>
                  <a:pt x="1969960" y="855984"/>
                </a:lnTo>
                <a:lnTo>
                  <a:pt x="1952416" y="912923"/>
                </a:lnTo>
                <a:lnTo>
                  <a:pt x="1942221" y="941393"/>
                </a:lnTo>
                <a:lnTo>
                  <a:pt x="1843593" y="911025"/>
                </a:lnTo>
                <a:lnTo>
                  <a:pt x="1850587" y="882437"/>
                </a:lnTo>
                <a:lnTo>
                  <a:pt x="1859714" y="853137"/>
                </a:lnTo>
                <a:lnTo>
                  <a:pt x="1881527" y="789555"/>
                </a:lnTo>
                <a:lnTo>
                  <a:pt x="1887335" y="769982"/>
                </a:lnTo>
                <a:lnTo>
                  <a:pt x="1893855" y="746851"/>
                </a:lnTo>
                <a:lnTo>
                  <a:pt x="1901798" y="722296"/>
                </a:lnTo>
                <a:lnTo>
                  <a:pt x="1911874" y="698452"/>
                </a:lnTo>
                <a:close/>
              </a:path>
              <a:path w="2495550" h="3576320">
                <a:moveTo>
                  <a:pt x="1782898" y="1131190"/>
                </a:moveTo>
                <a:lnTo>
                  <a:pt x="1881527" y="1161557"/>
                </a:lnTo>
                <a:lnTo>
                  <a:pt x="1865642" y="1217310"/>
                </a:lnTo>
                <a:lnTo>
                  <a:pt x="1836717" y="1325969"/>
                </a:lnTo>
                <a:lnTo>
                  <a:pt x="1820832" y="1381722"/>
                </a:lnTo>
                <a:lnTo>
                  <a:pt x="1722204" y="1351354"/>
                </a:lnTo>
                <a:lnTo>
                  <a:pt x="1739156" y="1294534"/>
                </a:lnTo>
                <a:lnTo>
                  <a:pt x="1755396" y="1238425"/>
                </a:lnTo>
                <a:lnTo>
                  <a:pt x="1770214" y="1183740"/>
                </a:lnTo>
                <a:lnTo>
                  <a:pt x="1782898" y="1131190"/>
                </a:lnTo>
                <a:close/>
              </a:path>
              <a:path w="2495550" h="3576320">
                <a:moveTo>
                  <a:pt x="1661509" y="1548743"/>
                </a:moveTo>
                <a:lnTo>
                  <a:pt x="1760138" y="1586702"/>
                </a:lnTo>
                <a:lnTo>
                  <a:pt x="1737377" y="1642218"/>
                </a:lnTo>
                <a:lnTo>
                  <a:pt x="1714617" y="1694887"/>
                </a:lnTo>
                <a:lnTo>
                  <a:pt x="1691857" y="1744709"/>
                </a:lnTo>
                <a:lnTo>
                  <a:pt x="1669096" y="1791683"/>
                </a:lnTo>
                <a:lnTo>
                  <a:pt x="1578054" y="1738540"/>
                </a:lnTo>
                <a:lnTo>
                  <a:pt x="1596429" y="1697141"/>
                </a:lnTo>
                <a:lnTo>
                  <a:pt x="1616937" y="1652182"/>
                </a:lnTo>
                <a:lnTo>
                  <a:pt x="1638868" y="1602954"/>
                </a:lnTo>
                <a:lnTo>
                  <a:pt x="1661509" y="1548743"/>
                </a:lnTo>
                <a:close/>
              </a:path>
              <a:path w="2495550" h="3576320">
                <a:moveTo>
                  <a:pt x="333819" y="1913153"/>
                </a:moveTo>
                <a:lnTo>
                  <a:pt x="373650" y="1915763"/>
                </a:lnTo>
                <a:lnTo>
                  <a:pt x="413480" y="1922643"/>
                </a:lnTo>
                <a:lnTo>
                  <a:pt x="453311" y="1932370"/>
                </a:lnTo>
                <a:lnTo>
                  <a:pt x="493142" y="1943521"/>
                </a:lnTo>
                <a:lnTo>
                  <a:pt x="541152" y="1960603"/>
                </a:lnTo>
                <a:lnTo>
                  <a:pt x="553836" y="1966297"/>
                </a:lnTo>
                <a:lnTo>
                  <a:pt x="515902" y="2064991"/>
                </a:lnTo>
                <a:lnTo>
                  <a:pt x="503337" y="2059297"/>
                </a:lnTo>
                <a:lnTo>
                  <a:pt x="475360" y="2047909"/>
                </a:lnTo>
                <a:lnTo>
                  <a:pt x="428773" y="2032251"/>
                </a:lnTo>
                <a:lnTo>
                  <a:pt x="363574" y="2020863"/>
                </a:lnTo>
                <a:lnTo>
                  <a:pt x="333820" y="2019440"/>
                </a:lnTo>
                <a:lnTo>
                  <a:pt x="333819" y="1913153"/>
                </a:lnTo>
                <a:close/>
              </a:path>
              <a:path w="2495550" h="3576320">
                <a:moveTo>
                  <a:pt x="1456666" y="1920745"/>
                </a:moveTo>
                <a:lnTo>
                  <a:pt x="1532534" y="1989072"/>
                </a:lnTo>
                <a:lnTo>
                  <a:pt x="1497089" y="2033319"/>
                </a:lnTo>
                <a:lnTo>
                  <a:pt x="1459511" y="2075430"/>
                </a:lnTo>
                <a:lnTo>
                  <a:pt x="1420510" y="2116118"/>
                </a:lnTo>
                <a:lnTo>
                  <a:pt x="1380798" y="2156094"/>
                </a:lnTo>
                <a:lnTo>
                  <a:pt x="1312516" y="2072583"/>
                </a:lnTo>
                <a:lnTo>
                  <a:pt x="1351043" y="2037115"/>
                </a:lnTo>
                <a:lnTo>
                  <a:pt x="1387436" y="1999511"/>
                </a:lnTo>
                <a:lnTo>
                  <a:pt x="1422407" y="1960484"/>
                </a:lnTo>
                <a:lnTo>
                  <a:pt x="1456666" y="1920745"/>
                </a:lnTo>
                <a:close/>
              </a:path>
              <a:path w="2495550" h="3576320">
                <a:moveTo>
                  <a:pt x="106215" y="1989072"/>
                </a:moveTo>
                <a:lnTo>
                  <a:pt x="166910" y="2072583"/>
                </a:lnTo>
                <a:lnTo>
                  <a:pt x="140237" y="2103662"/>
                </a:lnTo>
                <a:lnTo>
                  <a:pt x="118544" y="2139012"/>
                </a:lnTo>
                <a:lnTo>
                  <a:pt x="103963" y="2177208"/>
                </a:lnTo>
                <a:lnTo>
                  <a:pt x="98628" y="2216829"/>
                </a:lnTo>
                <a:lnTo>
                  <a:pt x="0" y="2232012"/>
                </a:lnTo>
                <a:lnTo>
                  <a:pt x="0" y="2216829"/>
                </a:lnTo>
                <a:lnTo>
                  <a:pt x="4491" y="2166176"/>
                </a:lnTo>
                <a:lnTo>
                  <a:pt x="17723" y="2115887"/>
                </a:lnTo>
                <a:lnTo>
                  <a:pt x="39330" y="2068149"/>
                </a:lnTo>
                <a:lnTo>
                  <a:pt x="68949" y="2025149"/>
                </a:lnTo>
                <a:lnTo>
                  <a:pt x="106215" y="1989072"/>
                </a:lnTo>
                <a:close/>
              </a:path>
              <a:path w="2495550" h="3576320">
                <a:moveTo>
                  <a:pt x="751093" y="2095359"/>
                </a:moveTo>
                <a:lnTo>
                  <a:pt x="782897" y="2127366"/>
                </a:lnTo>
                <a:lnTo>
                  <a:pt x="814337" y="2160102"/>
                </a:lnTo>
                <a:lnTo>
                  <a:pt x="845048" y="2194296"/>
                </a:lnTo>
                <a:lnTo>
                  <a:pt x="874667" y="2230676"/>
                </a:lnTo>
                <a:lnTo>
                  <a:pt x="902829" y="2269972"/>
                </a:lnTo>
                <a:lnTo>
                  <a:pt x="819374" y="2330707"/>
                </a:lnTo>
                <a:lnTo>
                  <a:pt x="789501" y="2287765"/>
                </a:lnTo>
                <a:lnTo>
                  <a:pt x="756783" y="2249094"/>
                </a:lnTo>
                <a:lnTo>
                  <a:pt x="721220" y="2213270"/>
                </a:lnTo>
                <a:lnTo>
                  <a:pt x="682812" y="2178869"/>
                </a:lnTo>
                <a:lnTo>
                  <a:pt x="751093" y="2095359"/>
                </a:lnTo>
                <a:close/>
              </a:path>
              <a:path w="2495550" h="3576320">
                <a:moveTo>
                  <a:pt x="1153194" y="2201645"/>
                </a:moveTo>
                <a:lnTo>
                  <a:pt x="1206301" y="2292748"/>
                </a:lnTo>
                <a:lnTo>
                  <a:pt x="1159477" y="2321099"/>
                </a:lnTo>
                <a:lnTo>
                  <a:pt x="1110518" y="2348738"/>
                </a:lnTo>
                <a:lnTo>
                  <a:pt x="1060137" y="2374954"/>
                </a:lnTo>
                <a:lnTo>
                  <a:pt x="1009044" y="2399034"/>
                </a:lnTo>
                <a:lnTo>
                  <a:pt x="971110" y="2300340"/>
                </a:lnTo>
                <a:lnTo>
                  <a:pt x="1016631" y="2277445"/>
                </a:lnTo>
                <a:lnTo>
                  <a:pt x="1062152" y="2253839"/>
                </a:lnTo>
                <a:lnTo>
                  <a:pt x="1107673" y="2228810"/>
                </a:lnTo>
                <a:lnTo>
                  <a:pt x="1153194" y="2201645"/>
                </a:lnTo>
                <a:close/>
              </a:path>
              <a:path w="2495550" h="3576320">
                <a:moveTo>
                  <a:pt x="197257" y="2338299"/>
                </a:moveTo>
                <a:lnTo>
                  <a:pt x="215631" y="2345179"/>
                </a:lnTo>
                <a:lnTo>
                  <a:pt x="236139" y="2353483"/>
                </a:lnTo>
                <a:lnTo>
                  <a:pt x="258070" y="2361786"/>
                </a:lnTo>
                <a:lnTo>
                  <a:pt x="307977" y="2374242"/>
                </a:lnTo>
                <a:lnTo>
                  <a:pt x="359662" y="2382545"/>
                </a:lnTo>
                <a:lnTo>
                  <a:pt x="386927" y="2383850"/>
                </a:lnTo>
                <a:lnTo>
                  <a:pt x="371754" y="2490137"/>
                </a:lnTo>
                <a:lnTo>
                  <a:pt x="343303" y="2485511"/>
                </a:lnTo>
                <a:lnTo>
                  <a:pt x="314853" y="2481596"/>
                </a:lnTo>
                <a:lnTo>
                  <a:pt x="286402" y="2476258"/>
                </a:lnTo>
                <a:lnTo>
                  <a:pt x="257952" y="2467361"/>
                </a:lnTo>
                <a:lnTo>
                  <a:pt x="229620" y="2460481"/>
                </a:lnTo>
                <a:lnTo>
                  <a:pt x="201999" y="2452177"/>
                </a:lnTo>
                <a:lnTo>
                  <a:pt x="175801" y="2443874"/>
                </a:lnTo>
                <a:lnTo>
                  <a:pt x="151736" y="2436994"/>
                </a:lnTo>
                <a:lnTo>
                  <a:pt x="197257" y="2338299"/>
                </a:lnTo>
                <a:close/>
              </a:path>
              <a:path w="2495550" h="3576320">
                <a:moveTo>
                  <a:pt x="781440" y="2361074"/>
                </a:moveTo>
                <a:lnTo>
                  <a:pt x="804201" y="2467361"/>
                </a:lnTo>
                <a:lnTo>
                  <a:pt x="751805" y="2478512"/>
                </a:lnTo>
                <a:lnTo>
                  <a:pt x="697986" y="2488239"/>
                </a:lnTo>
                <a:lnTo>
                  <a:pt x="644167" y="2495119"/>
                </a:lnTo>
                <a:lnTo>
                  <a:pt x="591770" y="2497729"/>
                </a:lnTo>
                <a:lnTo>
                  <a:pt x="584184" y="2391442"/>
                </a:lnTo>
                <a:lnTo>
                  <a:pt x="634209" y="2385629"/>
                </a:lnTo>
                <a:lnTo>
                  <a:pt x="682812" y="2379105"/>
                </a:lnTo>
                <a:lnTo>
                  <a:pt x="731415" y="2371157"/>
                </a:lnTo>
                <a:lnTo>
                  <a:pt x="781440" y="2361074"/>
                </a:lnTo>
                <a:close/>
              </a:path>
              <a:path w="2495550" h="3576320">
                <a:moveTo>
                  <a:pt x="1009044" y="2474953"/>
                </a:moveTo>
                <a:lnTo>
                  <a:pt x="1025553" y="2520504"/>
                </a:lnTo>
                <a:lnTo>
                  <a:pt x="1039149" y="2566055"/>
                </a:lnTo>
                <a:lnTo>
                  <a:pt x="1050559" y="2611607"/>
                </a:lnTo>
                <a:lnTo>
                  <a:pt x="1060513" y="2657158"/>
                </a:lnTo>
                <a:lnTo>
                  <a:pt x="1069739" y="2702709"/>
                </a:lnTo>
                <a:lnTo>
                  <a:pt x="971110" y="2717893"/>
                </a:lnTo>
                <a:lnTo>
                  <a:pt x="963879" y="2666648"/>
                </a:lnTo>
                <a:lnTo>
                  <a:pt x="953092" y="2615402"/>
                </a:lnTo>
                <a:lnTo>
                  <a:pt x="938037" y="2564157"/>
                </a:lnTo>
                <a:lnTo>
                  <a:pt x="918003" y="2512912"/>
                </a:lnTo>
                <a:lnTo>
                  <a:pt x="1009044" y="2474953"/>
                </a:lnTo>
                <a:close/>
              </a:path>
              <a:path w="2495550" h="3576320">
                <a:moveTo>
                  <a:pt x="963524" y="2930466"/>
                </a:moveTo>
                <a:lnTo>
                  <a:pt x="1062152" y="2945649"/>
                </a:lnTo>
                <a:lnTo>
                  <a:pt x="1056690" y="2991201"/>
                </a:lnTo>
                <a:lnTo>
                  <a:pt x="1049407" y="3036752"/>
                </a:lnTo>
                <a:lnTo>
                  <a:pt x="1040302" y="3082303"/>
                </a:lnTo>
                <a:lnTo>
                  <a:pt x="1029377" y="3127855"/>
                </a:lnTo>
                <a:lnTo>
                  <a:pt x="1016632" y="3173406"/>
                </a:lnTo>
                <a:lnTo>
                  <a:pt x="918003" y="3135446"/>
                </a:lnTo>
                <a:lnTo>
                  <a:pt x="933651" y="3084201"/>
                </a:lnTo>
                <a:lnTo>
                  <a:pt x="946453" y="3032956"/>
                </a:lnTo>
                <a:lnTo>
                  <a:pt x="956411" y="2981711"/>
                </a:lnTo>
                <a:lnTo>
                  <a:pt x="963524" y="2930466"/>
                </a:lnTo>
                <a:close/>
              </a:path>
              <a:path w="2495550" h="3576320">
                <a:moveTo>
                  <a:pt x="842135" y="3332835"/>
                </a:moveTo>
                <a:lnTo>
                  <a:pt x="925590" y="3385978"/>
                </a:lnTo>
                <a:lnTo>
                  <a:pt x="902708" y="3426124"/>
                </a:lnTo>
                <a:lnTo>
                  <a:pt x="879098" y="3464813"/>
                </a:lnTo>
                <a:lnTo>
                  <a:pt x="854031" y="3502408"/>
                </a:lnTo>
                <a:lnTo>
                  <a:pt x="826779" y="3539274"/>
                </a:lnTo>
                <a:lnTo>
                  <a:pt x="796614" y="3575775"/>
                </a:lnTo>
                <a:lnTo>
                  <a:pt x="720746" y="3507448"/>
                </a:lnTo>
                <a:lnTo>
                  <a:pt x="753583" y="3466286"/>
                </a:lnTo>
                <a:lnTo>
                  <a:pt x="784286" y="3422989"/>
                </a:lnTo>
                <a:lnTo>
                  <a:pt x="813566" y="3378268"/>
                </a:lnTo>
                <a:lnTo>
                  <a:pt x="842135" y="3332835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93992" y="8997928"/>
            <a:ext cx="1266825" cy="1009650"/>
          </a:xfrm>
          <a:custGeom>
            <a:avLst/>
            <a:gdLst/>
            <a:ahLst/>
            <a:cxnLst/>
            <a:rect l="l" t="t" r="r" b="b"/>
            <a:pathLst>
              <a:path w="1266825" h="1009650">
                <a:moveTo>
                  <a:pt x="1140142" y="1009561"/>
                </a:moveTo>
                <a:lnTo>
                  <a:pt x="126682" y="1009561"/>
                </a:lnTo>
                <a:lnTo>
                  <a:pt x="77360" y="999647"/>
                </a:lnTo>
                <a:lnTo>
                  <a:pt x="37094" y="972609"/>
                </a:lnTo>
                <a:lnTo>
                  <a:pt x="9951" y="932498"/>
                </a:lnTo>
                <a:lnTo>
                  <a:pt x="0" y="883365"/>
                </a:lnTo>
                <a:lnTo>
                  <a:pt x="633" y="126195"/>
                </a:lnTo>
                <a:lnTo>
                  <a:pt x="10485" y="77062"/>
                </a:lnTo>
                <a:lnTo>
                  <a:pt x="37410" y="36951"/>
                </a:lnTo>
                <a:lnTo>
                  <a:pt x="77459" y="9913"/>
                </a:lnTo>
                <a:lnTo>
                  <a:pt x="126682" y="0"/>
                </a:lnTo>
                <a:lnTo>
                  <a:pt x="506729" y="0"/>
                </a:lnTo>
                <a:lnTo>
                  <a:pt x="633412" y="126195"/>
                </a:lnTo>
                <a:lnTo>
                  <a:pt x="1140142" y="126195"/>
                </a:lnTo>
                <a:lnTo>
                  <a:pt x="1189464" y="136108"/>
                </a:lnTo>
                <a:lnTo>
                  <a:pt x="1229730" y="163146"/>
                </a:lnTo>
                <a:lnTo>
                  <a:pt x="1256873" y="203257"/>
                </a:lnTo>
                <a:lnTo>
                  <a:pt x="1266824" y="252390"/>
                </a:lnTo>
                <a:lnTo>
                  <a:pt x="1266824" y="883365"/>
                </a:lnTo>
                <a:lnTo>
                  <a:pt x="1256873" y="932498"/>
                </a:lnTo>
                <a:lnTo>
                  <a:pt x="1229730" y="972609"/>
                </a:lnTo>
                <a:lnTo>
                  <a:pt x="1189464" y="999647"/>
                </a:lnTo>
                <a:lnTo>
                  <a:pt x="1140142" y="1009561"/>
                </a:lnTo>
                <a:close/>
              </a:path>
            </a:pathLst>
          </a:custGeom>
          <a:solidFill>
            <a:srgbClr val="E8E8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75334" y="9134550"/>
            <a:ext cx="6092825" cy="877569"/>
          </a:xfrm>
          <a:custGeom>
            <a:avLst/>
            <a:gdLst/>
            <a:ahLst/>
            <a:cxnLst/>
            <a:rect l="l" t="t" r="r" b="b"/>
            <a:pathLst>
              <a:path w="6092825" h="877570">
                <a:moveTo>
                  <a:pt x="5654294" y="877015"/>
                </a:moveTo>
                <a:lnTo>
                  <a:pt x="0" y="877015"/>
                </a:lnTo>
                <a:lnTo>
                  <a:pt x="0" y="0"/>
                </a:lnTo>
                <a:lnTo>
                  <a:pt x="5654294" y="0"/>
                </a:lnTo>
                <a:lnTo>
                  <a:pt x="6092802" y="438507"/>
                </a:lnTo>
                <a:lnTo>
                  <a:pt x="5654294" y="8770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02669" y="6850477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973353" y="6884211"/>
            <a:ext cx="2881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FFFFFF"/>
                </a:solidFill>
                <a:latin typeface="Tahoma"/>
                <a:cs typeface="Tahoma"/>
              </a:rPr>
              <a:t>Problématique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987643"/>
            <a:ext cx="281495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900" b="1" spc="-595" dirty="0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sz="8900" b="1" spc="-819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265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endParaRPr sz="89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5296" y="4117996"/>
            <a:ext cx="64833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-240" dirty="0">
                <a:solidFill>
                  <a:srgbClr val="382E2E"/>
                </a:solidFill>
                <a:latin typeface="Tahoma"/>
                <a:cs typeface="Tahoma"/>
              </a:rPr>
              <a:t>01</a:t>
            </a:r>
            <a:r>
              <a:rPr sz="3550" b="1" spc="-26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15253" y="4112109"/>
            <a:ext cx="25304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60" dirty="0">
                <a:solidFill>
                  <a:srgbClr val="588C9A"/>
                </a:solidFill>
                <a:latin typeface="Tahoma"/>
                <a:cs typeface="Tahoma"/>
              </a:rPr>
              <a:t>Introduction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5296" y="5769554"/>
            <a:ext cx="64833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-240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3550" b="1" spc="-26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15253" y="5886600"/>
            <a:ext cx="36125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245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45" dirty="0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-70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-225" dirty="0">
                <a:solidFill>
                  <a:srgbClr val="588C9A"/>
                </a:solidFill>
                <a:latin typeface="Tahoma"/>
                <a:cs typeface="Tahoma"/>
              </a:rPr>
              <a:t>x</a:t>
            </a:r>
            <a:r>
              <a:rPr sz="3200" b="1" spc="-70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50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588C9A"/>
                </a:solidFill>
                <a:latin typeface="Tahoma"/>
                <a:cs typeface="Tahoma"/>
              </a:rPr>
              <a:t>g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é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é</a:t>
            </a:r>
            <a:r>
              <a:rPr sz="3200" b="1" spc="-160" dirty="0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sz="3200" b="1" spc="-140" dirty="0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sz="3200" b="1" spc="50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392922" y="4117996"/>
            <a:ext cx="64833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-240" dirty="0">
                <a:solidFill>
                  <a:srgbClr val="382E2E"/>
                </a:solidFill>
                <a:latin typeface="Tahoma"/>
                <a:cs typeface="Tahoma"/>
              </a:rPr>
              <a:t>03</a:t>
            </a:r>
            <a:r>
              <a:rPr sz="3550" b="1" spc="-26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034975" y="4112109"/>
            <a:ext cx="43586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195" dirty="0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-140" dirty="0">
                <a:solidFill>
                  <a:srgbClr val="588C9A"/>
                </a:solidFill>
                <a:latin typeface="Tahoma"/>
                <a:cs typeface="Tahoma"/>
              </a:rPr>
              <a:t>a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sz="3200" b="1" spc="-70" dirty="0">
                <a:solidFill>
                  <a:srgbClr val="588C9A"/>
                </a:solidFill>
                <a:latin typeface="Tahoma"/>
                <a:cs typeface="Tahoma"/>
              </a:rPr>
              <a:t>y</a:t>
            </a:r>
            <a:r>
              <a:rPr sz="3200" b="1" spc="-5" dirty="0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sz="3200" b="1" spc="50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45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-340" dirty="0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sz="3200" b="1" spc="180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45" dirty="0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180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-25" dirty="0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sz="3200" b="1" spc="-70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sz="3200" b="1" spc="-45" dirty="0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sz="3200" b="1" spc="-10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92922" y="5769554"/>
            <a:ext cx="64833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-240" dirty="0">
                <a:solidFill>
                  <a:srgbClr val="382E2E"/>
                </a:solidFill>
                <a:latin typeface="Tahoma"/>
                <a:cs typeface="Tahoma"/>
              </a:rPr>
              <a:t>04</a:t>
            </a:r>
            <a:r>
              <a:rPr sz="3550" b="1" spc="-26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03479" y="9268902"/>
            <a:ext cx="648335" cy="5727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50" b="1" spc="-240" dirty="0">
                <a:solidFill>
                  <a:srgbClr val="382E2E"/>
                </a:solidFill>
                <a:latin typeface="Tahoma"/>
                <a:cs typeface="Tahoma"/>
              </a:rPr>
              <a:t>05</a:t>
            </a:r>
            <a:r>
              <a:rPr sz="3550" b="1" spc="-26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endParaRPr sz="355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213436" y="9263013"/>
            <a:ext cx="5288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245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45" dirty="0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180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l</a:t>
            </a:r>
            <a:r>
              <a:rPr sz="3200" b="1" spc="-125" dirty="0">
                <a:solidFill>
                  <a:srgbClr val="588C9A"/>
                </a:solidFill>
                <a:latin typeface="Tahoma"/>
                <a:cs typeface="Tahoma"/>
              </a:rPr>
              <a:t>u</a:t>
            </a:r>
            <a:r>
              <a:rPr sz="3200" b="1" spc="-5" dirty="0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sz="3200" b="1" spc="-45" dirty="0">
                <a:solidFill>
                  <a:srgbClr val="588C9A"/>
                </a:solidFill>
                <a:latin typeface="Tahoma"/>
                <a:cs typeface="Tahoma"/>
              </a:rPr>
              <a:t>o</a:t>
            </a:r>
            <a:r>
              <a:rPr sz="3200" b="1" spc="-10" dirty="0">
                <a:solidFill>
                  <a:srgbClr val="588C9A"/>
                </a:solidFill>
                <a:latin typeface="Tahoma"/>
                <a:cs typeface="Tahoma"/>
              </a:rPr>
              <a:t>n</a:t>
            </a:r>
            <a:r>
              <a:rPr sz="3200" b="1" spc="-340" dirty="0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45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-340" dirty="0">
                <a:solidFill>
                  <a:srgbClr val="588C9A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-160" dirty="0">
                <a:solidFill>
                  <a:srgbClr val="588C9A"/>
                </a:solidFill>
                <a:latin typeface="Tahoma"/>
                <a:cs typeface="Tahoma"/>
              </a:rPr>
              <a:t>r</a:t>
            </a:r>
            <a:r>
              <a:rPr sz="3200" b="1" spc="-5" dirty="0">
                <a:solidFill>
                  <a:srgbClr val="588C9A"/>
                </a:solidFill>
                <a:latin typeface="Tahoma"/>
                <a:cs typeface="Tahoma"/>
              </a:rPr>
              <a:t>s</a:t>
            </a:r>
            <a:r>
              <a:rPr sz="3200" b="1" spc="-25" dirty="0">
                <a:solidFill>
                  <a:srgbClr val="588C9A"/>
                </a:solidFill>
                <a:latin typeface="Tahoma"/>
                <a:cs typeface="Tahoma"/>
              </a:rPr>
              <a:t>p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180" dirty="0">
                <a:solidFill>
                  <a:srgbClr val="588C9A"/>
                </a:solidFill>
                <a:latin typeface="Tahoma"/>
                <a:cs typeface="Tahoma"/>
              </a:rPr>
              <a:t>c</a:t>
            </a:r>
            <a:r>
              <a:rPr sz="3200" b="1" spc="-70" dirty="0">
                <a:solidFill>
                  <a:srgbClr val="588C9A"/>
                </a:solidFill>
                <a:latin typeface="Tahoma"/>
                <a:cs typeface="Tahoma"/>
              </a:rPr>
              <a:t>t</a:t>
            </a:r>
            <a:r>
              <a:rPr sz="3200" b="1" spc="-200" dirty="0">
                <a:solidFill>
                  <a:srgbClr val="588C9A"/>
                </a:solidFill>
                <a:latin typeface="Tahoma"/>
                <a:cs typeface="Tahoma"/>
              </a:rPr>
              <a:t>i</a:t>
            </a:r>
            <a:r>
              <a:rPr sz="3200" b="1" spc="-95" dirty="0">
                <a:solidFill>
                  <a:srgbClr val="588C9A"/>
                </a:solidFill>
                <a:latin typeface="Tahoma"/>
                <a:cs typeface="Tahoma"/>
              </a:rPr>
              <a:t>v</a:t>
            </a:r>
            <a:r>
              <a:rPr sz="3200" b="1" spc="-65" dirty="0">
                <a:solidFill>
                  <a:srgbClr val="588C9A"/>
                </a:solidFill>
                <a:latin typeface="Tahoma"/>
                <a:cs typeface="Tahoma"/>
              </a:rPr>
              <a:t>e</a:t>
            </a:r>
            <a:r>
              <a:rPr sz="3200" b="1" spc="110" dirty="0">
                <a:solidFill>
                  <a:srgbClr val="588C9A"/>
                </a:solidFill>
                <a:latin typeface="Tahoma"/>
                <a:cs typeface="Tahoma"/>
              </a:rPr>
              <a:t>s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02669" y="766803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973353" y="7701763"/>
            <a:ext cx="355790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3200" b="1" spc="-12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3200" b="1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3200" b="1" spc="-2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3200" b="1" spc="-3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1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2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3200" b="1" spc="-4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3200" b="1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3200" b="1" spc="-65" dirty="0">
                <a:solidFill>
                  <a:srgbClr val="FFFFFF"/>
                </a:solidFill>
                <a:latin typeface="Tahoma"/>
                <a:cs typeface="Tahoma"/>
              </a:rPr>
              <a:t>é</a:t>
            </a:r>
            <a:r>
              <a:rPr sz="3200" b="1" spc="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817498" y="6966675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888181" y="7000406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817498" y="7784227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888181" y="7817959"/>
            <a:ext cx="29349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FFFFFF"/>
                </a:solidFill>
                <a:latin typeface="Tahoma"/>
                <a:cs typeface="Tahoma"/>
              </a:rPr>
              <a:t>Démonstration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F2119858-BBCB-68DC-F43C-D6AC5C4F32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4314824"/>
            <a:ext cx="2867024" cy="26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F2119858-BBCB-68DC-F43C-D6AC5C4F32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4314824"/>
            <a:ext cx="2867024" cy="2609849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E20C0CD3-1E06-B60E-CBFA-3CDA8D2590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760" y="7124700"/>
            <a:ext cx="2971799" cy="296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8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F2119858-BBCB-68DC-F43C-D6AC5C4F32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4314824"/>
            <a:ext cx="2867024" cy="2609849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E20C0CD3-1E06-B60E-CBFA-3CDA8D2590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760" y="7124700"/>
            <a:ext cx="2971799" cy="2969272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CC39BA59-720F-1A9C-DC7B-1694F13F7F6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9408" y="6917053"/>
            <a:ext cx="2486024" cy="24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94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F2119858-BBCB-68DC-F43C-D6AC5C4F32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4314824"/>
            <a:ext cx="2867024" cy="2609849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E20C0CD3-1E06-B60E-CBFA-3CDA8D2590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760" y="7124700"/>
            <a:ext cx="2971799" cy="2969272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CC39BA59-720F-1A9C-DC7B-1694F13F7F6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9408" y="6917053"/>
            <a:ext cx="2486024" cy="2486024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70A50DB2-A829-90B4-8799-A8B30A573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48798" y="4457700"/>
            <a:ext cx="2486024" cy="210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32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28420" cy="1328420"/>
          </a:xfrm>
          <a:custGeom>
            <a:avLst/>
            <a:gdLst/>
            <a:ahLst/>
            <a:cxnLst/>
            <a:rect l="l" t="t" r="r" b="b"/>
            <a:pathLst>
              <a:path w="1328420" h="1328420">
                <a:moveTo>
                  <a:pt x="663995" y="1327967"/>
                </a:moveTo>
                <a:lnTo>
                  <a:pt x="616564" y="1326300"/>
                </a:lnTo>
                <a:lnTo>
                  <a:pt x="570045" y="1321374"/>
                </a:lnTo>
                <a:lnTo>
                  <a:pt x="524538" y="1313300"/>
                </a:lnTo>
                <a:lnTo>
                  <a:pt x="480156" y="1302192"/>
                </a:lnTo>
                <a:lnTo>
                  <a:pt x="437011" y="1288161"/>
                </a:lnTo>
                <a:lnTo>
                  <a:pt x="395215" y="1271321"/>
                </a:lnTo>
                <a:lnTo>
                  <a:pt x="354880" y="1251783"/>
                </a:lnTo>
                <a:lnTo>
                  <a:pt x="316120" y="1229659"/>
                </a:lnTo>
                <a:lnTo>
                  <a:pt x="279046" y="1205063"/>
                </a:lnTo>
                <a:lnTo>
                  <a:pt x="243770" y="1178106"/>
                </a:lnTo>
                <a:lnTo>
                  <a:pt x="210406" y="1148901"/>
                </a:lnTo>
                <a:lnTo>
                  <a:pt x="179065" y="1117561"/>
                </a:lnTo>
                <a:lnTo>
                  <a:pt x="149861" y="1084196"/>
                </a:lnTo>
                <a:lnTo>
                  <a:pt x="122904" y="1048921"/>
                </a:lnTo>
                <a:lnTo>
                  <a:pt x="98308" y="1011847"/>
                </a:lnTo>
                <a:lnTo>
                  <a:pt x="76184" y="973087"/>
                </a:lnTo>
                <a:lnTo>
                  <a:pt x="56646" y="932752"/>
                </a:lnTo>
                <a:lnTo>
                  <a:pt x="39806" y="890956"/>
                </a:lnTo>
                <a:lnTo>
                  <a:pt x="25775" y="847811"/>
                </a:lnTo>
                <a:lnTo>
                  <a:pt x="14667" y="803428"/>
                </a:lnTo>
                <a:lnTo>
                  <a:pt x="6593" y="757922"/>
                </a:lnTo>
                <a:lnTo>
                  <a:pt x="1667" y="711402"/>
                </a:lnTo>
                <a:lnTo>
                  <a:pt x="0" y="663983"/>
                </a:lnTo>
                <a:lnTo>
                  <a:pt x="1667" y="616564"/>
                </a:lnTo>
                <a:lnTo>
                  <a:pt x="6593" y="570045"/>
                </a:lnTo>
                <a:lnTo>
                  <a:pt x="14667" y="524538"/>
                </a:lnTo>
                <a:lnTo>
                  <a:pt x="25775" y="480156"/>
                </a:lnTo>
                <a:lnTo>
                  <a:pt x="39806" y="437011"/>
                </a:lnTo>
                <a:lnTo>
                  <a:pt x="56646" y="395215"/>
                </a:lnTo>
                <a:lnTo>
                  <a:pt x="76184" y="354880"/>
                </a:lnTo>
                <a:lnTo>
                  <a:pt x="98308" y="316120"/>
                </a:lnTo>
                <a:lnTo>
                  <a:pt x="122904" y="279046"/>
                </a:lnTo>
                <a:lnTo>
                  <a:pt x="149861" y="243770"/>
                </a:lnTo>
                <a:lnTo>
                  <a:pt x="179065" y="210406"/>
                </a:lnTo>
                <a:lnTo>
                  <a:pt x="210406" y="179065"/>
                </a:lnTo>
                <a:lnTo>
                  <a:pt x="243770" y="149861"/>
                </a:lnTo>
                <a:lnTo>
                  <a:pt x="279046" y="122904"/>
                </a:lnTo>
                <a:lnTo>
                  <a:pt x="316120" y="98308"/>
                </a:lnTo>
                <a:lnTo>
                  <a:pt x="354880" y="76184"/>
                </a:lnTo>
                <a:lnTo>
                  <a:pt x="395215" y="56646"/>
                </a:lnTo>
                <a:lnTo>
                  <a:pt x="437011" y="39806"/>
                </a:lnTo>
                <a:lnTo>
                  <a:pt x="480156" y="25775"/>
                </a:lnTo>
                <a:lnTo>
                  <a:pt x="524538" y="14667"/>
                </a:lnTo>
                <a:lnTo>
                  <a:pt x="570045" y="6593"/>
                </a:lnTo>
                <a:lnTo>
                  <a:pt x="616564" y="1667"/>
                </a:lnTo>
                <a:lnTo>
                  <a:pt x="663983" y="0"/>
                </a:lnTo>
                <a:lnTo>
                  <a:pt x="711402" y="1667"/>
                </a:lnTo>
                <a:lnTo>
                  <a:pt x="757922" y="6593"/>
                </a:lnTo>
                <a:lnTo>
                  <a:pt x="803428" y="14667"/>
                </a:lnTo>
                <a:lnTo>
                  <a:pt x="847811" y="25775"/>
                </a:lnTo>
                <a:lnTo>
                  <a:pt x="890956" y="39806"/>
                </a:lnTo>
                <a:lnTo>
                  <a:pt x="932752" y="56646"/>
                </a:lnTo>
                <a:lnTo>
                  <a:pt x="973087" y="76184"/>
                </a:lnTo>
                <a:lnTo>
                  <a:pt x="1011847" y="98308"/>
                </a:lnTo>
                <a:lnTo>
                  <a:pt x="1048921" y="122904"/>
                </a:lnTo>
                <a:lnTo>
                  <a:pt x="1084196" y="149861"/>
                </a:lnTo>
                <a:lnTo>
                  <a:pt x="1117561" y="179065"/>
                </a:lnTo>
                <a:lnTo>
                  <a:pt x="1148901" y="210406"/>
                </a:lnTo>
                <a:lnTo>
                  <a:pt x="1178106" y="243770"/>
                </a:lnTo>
                <a:lnTo>
                  <a:pt x="1205063" y="279046"/>
                </a:lnTo>
                <a:lnTo>
                  <a:pt x="1229659" y="316120"/>
                </a:lnTo>
                <a:lnTo>
                  <a:pt x="1251783" y="354880"/>
                </a:lnTo>
                <a:lnTo>
                  <a:pt x="1271321" y="395215"/>
                </a:lnTo>
                <a:lnTo>
                  <a:pt x="1288161" y="437011"/>
                </a:lnTo>
                <a:lnTo>
                  <a:pt x="1302192" y="480156"/>
                </a:lnTo>
                <a:lnTo>
                  <a:pt x="1313300" y="524538"/>
                </a:lnTo>
                <a:lnTo>
                  <a:pt x="1321374" y="570045"/>
                </a:lnTo>
                <a:lnTo>
                  <a:pt x="1326300" y="616564"/>
                </a:lnTo>
                <a:lnTo>
                  <a:pt x="1327967" y="663983"/>
                </a:lnTo>
                <a:lnTo>
                  <a:pt x="1326300" y="711402"/>
                </a:lnTo>
                <a:lnTo>
                  <a:pt x="1321374" y="757922"/>
                </a:lnTo>
                <a:lnTo>
                  <a:pt x="1313300" y="803428"/>
                </a:lnTo>
                <a:lnTo>
                  <a:pt x="1302192" y="847811"/>
                </a:lnTo>
                <a:lnTo>
                  <a:pt x="1288161" y="890956"/>
                </a:lnTo>
                <a:lnTo>
                  <a:pt x="1271321" y="932752"/>
                </a:lnTo>
                <a:lnTo>
                  <a:pt x="1251783" y="973087"/>
                </a:lnTo>
                <a:lnTo>
                  <a:pt x="1229659" y="1011847"/>
                </a:lnTo>
                <a:lnTo>
                  <a:pt x="1205063" y="1048921"/>
                </a:lnTo>
                <a:lnTo>
                  <a:pt x="1178106" y="1084196"/>
                </a:lnTo>
                <a:lnTo>
                  <a:pt x="1148901" y="1117561"/>
                </a:lnTo>
                <a:lnTo>
                  <a:pt x="1117561" y="1148901"/>
                </a:lnTo>
                <a:lnTo>
                  <a:pt x="1084196" y="1178106"/>
                </a:lnTo>
                <a:lnTo>
                  <a:pt x="1048921" y="1205063"/>
                </a:lnTo>
                <a:lnTo>
                  <a:pt x="1011847" y="1229659"/>
                </a:lnTo>
                <a:lnTo>
                  <a:pt x="973087" y="1251783"/>
                </a:lnTo>
                <a:lnTo>
                  <a:pt x="932752" y="1271321"/>
                </a:lnTo>
                <a:lnTo>
                  <a:pt x="890956" y="1288161"/>
                </a:lnTo>
                <a:lnTo>
                  <a:pt x="847811" y="1302192"/>
                </a:lnTo>
                <a:lnTo>
                  <a:pt x="803428" y="1313300"/>
                </a:lnTo>
                <a:lnTo>
                  <a:pt x="757922" y="1321374"/>
                </a:lnTo>
                <a:lnTo>
                  <a:pt x="711402" y="1326300"/>
                </a:lnTo>
                <a:lnTo>
                  <a:pt x="663995" y="1327967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0993" y="4089017"/>
            <a:ext cx="3762374" cy="2105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1661" y="621167"/>
            <a:ext cx="2666999" cy="2666999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980780" y="1201242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5682" y="1790700"/>
            <a:ext cx="3781424" cy="2524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8895" y="180691"/>
            <a:ext cx="5135245" cy="8470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1778000" algn="l"/>
              </a:tabLst>
            </a:pPr>
            <a:r>
              <a:rPr sz="5350" b="1" spc="-375" dirty="0">
                <a:solidFill>
                  <a:srgbClr val="382E2E"/>
                </a:solidFill>
                <a:latin typeface="Tahoma"/>
                <a:cs typeface="Tahoma"/>
              </a:rPr>
              <a:t>04.	</a:t>
            </a:r>
            <a:r>
              <a:rPr sz="5350" b="1" spc="-340" dirty="0">
                <a:solidFill>
                  <a:srgbClr val="382E2E"/>
                </a:solidFill>
                <a:latin typeface="Tahoma"/>
                <a:cs typeface="Tahoma"/>
              </a:rPr>
              <a:t>Réalisation</a:t>
            </a:r>
            <a:endParaRPr sz="53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51464" y="1234973"/>
            <a:ext cx="38131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3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200" dirty="0">
                <a:solidFill>
                  <a:srgbClr val="004E87"/>
                </a:solidFill>
                <a:latin typeface="Trebuchet MS"/>
                <a:cs typeface="Trebuchet MS"/>
              </a:rPr>
              <a:t>c</a:t>
            </a:r>
            <a:r>
              <a:rPr sz="3200" b="1" spc="-15" dirty="0">
                <a:solidFill>
                  <a:srgbClr val="004E87"/>
                </a:solidFill>
                <a:latin typeface="Trebuchet MS"/>
                <a:cs typeface="Trebuchet MS"/>
              </a:rPr>
              <a:t>h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n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85" dirty="0">
                <a:solidFill>
                  <a:srgbClr val="004E87"/>
                </a:solidFill>
                <a:latin typeface="Trebuchet MS"/>
                <a:cs typeface="Trebuchet MS"/>
              </a:rPr>
              <a:t>o</a:t>
            </a:r>
            <a:r>
              <a:rPr sz="3200" b="1" spc="365" dirty="0">
                <a:solidFill>
                  <a:srgbClr val="004E87"/>
                </a:solidFill>
                <a:latin typeface="Trebuchet MS"/>
                <a:cs typeface="Trebuchet MS"/>
              </a:rPr>
              <a:t>g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r>
              <a:rPr sz="3200" b="1" spc="-380" dirty="0">
                <a:solidFill>
                  <a:srgbClr val="004E87"/>
                </a:solidFill>
                <a:latin typeface="Trebuchet MS"/>
                <a:cs typeface="Trebuchet MS"/>
              </a:rPr>
              <a:t> </a:t>
            </a:r>
            <a:r>
              <a:rPr sz="3200" b="1" spc="-10" dirty="0">
                <a:solidFill>
                  <a:srgbClr val="004E87"/>
                </a:solidFill>
                <a:latin typeface="Trebuchet MS"/>
                <a:cs typeface="Trebuchet MS"/>
              </a:rPr>
              <a:t>u</a:t>
            </a:r>
            <a:r>
              <a:rPr sz="3200" b="1" spc="-40" dirty="0">
                <a:solidFill>
                  <a:srgbClr val="004E87"/>
                </a:solidFill>
                <a:latin typeface="Trebuchet MS"/>
                <a:cs typeface="Trebuchet MS"/>
              </a:rPr>
              <a:t>t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-220" dirty="0">
                <a:solidFill>
                  <a:srgbClr val="004E87"/>
                </a:solidFill>
                <a:latin typeface="Trebuchet MS"/>
                <a:cs typeface="Trebuchet MS"/>
              </a:rPr>
              <a:t>l</a:t>
            </a:r>
            <a:r>
              <a:rPr sz="3200" b="1" spc="-229" dirty="0">
                <a:solidFill>
                  <a:srgbClr val="004E87"/>
                </a:solidFill>
                <a:latin typeface="Trebuchet MS"/>
                <a:cs typeface="Trebuchet MS"/>
              </a:rPr>
              <a:t>i</a:t>
            </a:r>
            <a:r>
              <a:rPr sz="3200" b="1" spc="229" dirty="0">
                <a:solidFill>
                  <a:srgbClr val="004E87"/>
                </a:solidFill>
                <a:latin typeface="Trebuchet MS"/>
                <a:cs typeface="Trebuchet MS"/>
              </a:rPr>
              <a:t>s</a:t>
            </a:r>
            <a:r>
              <a:rPr sz="3200" b="1" spc="-35" dirty="0">
                <a:solidFill>
                  <a:srgbClr val="004E87"/>
                </a:solidFill>
                <a:latin typeface="Trebuchet MS"/>
                <a:cs typeface="Trebuchet MS"/>
              </a:rPr>
              <a:t>é</a:t>
            </a:r>
            <a:r>
              <a:rPr sz="3200" b="1" spc="80" dirty="0">
                <a:solidFill>
                  <a:srgbClr val="004E87"/>
                </a:solidFill>
                <a:latin typeface="Trebuchet MS"/>
                <a:cs typeface="Trebuchet MS"/>
              </a:rPr>
              <a:t>e</a:t>
            </a:r>
            <a:endParaRPr sz="3200">
              <a:latin typeface="Trebuchet MS"/>
              <a:cs typeface="Trebuchet MS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F2119858-BBCB-68DC-F43C-D6AC5C4F3235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92000" y="4314824"/>
            <a:ext cx="2867024" cy="2609849"/>
          </a:xfrm>
          <a:prstGeom prst="rect">
            <a:avLst/>
          </a:prstGeom>
        </p:spPr>
      </p:pic>
      <p:pic>
        <p:nvPicPr>
          <p:cNvPr id="10" name="object 8">
            <a:extLst>
              <a:ext uri="{FF2B5EF4-FFF2-40B4-BE49-F238E27FC236}">
                <a16:creationId xmlns:a16="http://schemas.microsoft.com/office/drawing/2014/main" id="{E20C0CD3-1E06-B60E-CBFA-3CDA8D259096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92760" y="7124700"/>
            <a:ext cx="2971799" cy="2969272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CC39BA59-720F-1A9C-DC7B-1694F13F7F6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9408" y="6917053"/>
            <a:ext cx="2486024" cy="2486024"/>
          </a:xfrm>
          <a:prstGeom prst="rect">
            <a:avLst/>
          </a:pr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70A50DB2-A829-90B4-8799-A8B30A573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81944" y="4394092"/>
            <a:ext cx="2486024" cy="2105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37475B-49ED-4DBB-DCF6-468BECAD32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93" y="2103652"/>
            <a:ext cx="1707093" cy="170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3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717026" y="8003815"/>
            <a:ext cx="1565910" cy="2283460"/>
            <a:chOff x="16717026" y="8003815"/>
            <a:chExt cx="1565910" cy="2283460"/>
          </a:xfrm>
        </p:grpSpPr>
        <p:sp>
          <p:nvSpPr>
            <p:cNvPr id="4" name="object 4"/>
            <p:cNvSpPr/>
            <p:nvPr/>
          </p:nvSpPr>
          <p:spPr>
            <a:xfrm>
              <a:off x="17499788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0" y="1065109"/>
                  </a:moveTo>
                  <a:lnTo>
                    <a:pt x="782745" y="529875"/>
                  </a:lnTo>
                  <a:lnTo>
                    <a:pt x="0" y="0"/>
                  </a:lnTo>
                  <a:lnTo>
                    <a:pt x="0" y="1065109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17026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782762" y="1065109"/>
                  </a:moveTo>
                  <a:lnTo>
                    <a:pt x="782762" y="0"/>
                  </a:lnTo>
                  <a:lnTo>
                    <a:pt x="0" y="529875"/>
                  </a:lnTo>
                  <a:lnTo>
                    <a:pt x="782762" y="1065109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499788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45" y="1753308"/>
                  </a:lnTo>
                  <a:lnTo>
                    <a:pt x="782745" y="0"/>
                  </a:lnTo>
                  <a:lnTo>
                    <a:pt x="0" y="535233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17026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62" y="1753308"/>
                  </a:lnTo>
                  <a:lnTo>
                    <a:pt x="782762" y="535233"/>
                  </a:lnTo>
                  <a:lnTo>
                    <a:pt x="0" y="0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DB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038708" y="6703224"/>
            <a:ext cx="1249680" cy="1397000"/>
            <a:chOff x="17038708" y="6703224"/>
            <a:chExt cx="1249680" cy="1397000"/>
          </a:xfrm>
        </p:grpSpPr>
        <p:sp>
          <p:nvSpPr>
            <p:cNvPr id="9" name="object 9"/>
            <p:cNvSpPr/>
            <p:nvPr/>
          </p:nvSpPr>
          <p:spPr>
            <a:xfrm>
              <a:off x="17038701" y="6703224"/>
              <a:ext cx="1243965" cy="1226185"/>
            </a:xfrm>
            <a:custGeom>
              <a:avLst/>
              <a:gdLst/>
              <a:ahLst/>
              <a:cxnLst/>
              <a:rect l="l" t="t" r="r" b="b"/>
              <a:pathLst>
                <a:path w="1243965" h="1226184">
                  <a:moveTo>
                    <a:pt x="509320" y="594106"/>
                  </a:moveTo>
                  <a:lnTo>
                    <a:pt x="0" y="909878"/>
                  </a:lnTo>
                  <a:lnTo>
                    <a:pt x="509320" y="1225664"/>
                  </a:lnTo>
                  <a:lnTo>
                    <a:pt x="509320" y="594106"/>
                  </a:lnTo>
                  <a:close/>
                </a:path>
                <a:path w="1243965" h="1226184">
                  <a:moveTo>
                    <a:pt x="1243825" y="305079"/>
                  </a:moveTo>
                  <a:lnTo>
                    <a:pt x="707694" y="0"/>
                  </a:lnTo>
                  <a:lnTo>
                    <a:pt x="203733" y="272961"/>
                  </a:lnTo>
                  <a:lnTo>
                    <a:pt x="713054" y="610158"/>
                  </a:lnTo>
                  <a:lnTo>
                    <a:pt x="1243825" y="305079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51756" y="7008301"/>
              <a:ext cx="536575" cy="1092200"/>
            </a:xfrm>
            <a:custGeom>
              <a:avLst/>
              <a:gdLst/>
              <a:ahLst/>
              <a:cxnLst/>
              <a:rect l="l" t="t" r="r" b="b"/>
              <a:pathLst>
                <a:path w="536575" h="1092200">
                  <a:moveTo>
                    <a:pt x="0" y="1091852"/>
                  </a:moveTo>
                  <a:lnTo>
                    <a:pt x="536144" y="786774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91852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5516125" y="9111743"/>
            <a:ext cx="1555115" cy="1175385"/>
            <a:chOff x="15516125" y="9111743"/>
            <a:chExt cx="1555115" cy="1175385"/>
          </a:xfrm>
        </p:grpSpPr>
        <p:sp>
          <p:nvSpPr>
            <p:cNvPr id="12" name="object 12"/>
            <p:cNvSpPr/>
            <p:nvPr/>
          </p:nvSpPr>
          <p:spPr>
            <a:xfrm>
              <a:off x="16052204" y="9229484"/>
              <a:ext cx="536575" cy="1057910"/>
            </a:xfrm>
            <a:custGeom>
              <a:avLst/>
              <a:gdLst/>
              <a:ahLst/>
              <a:cxnLst/>
              <a:rect l="l" t="t" r="r" b="b"/>
              <a:pathLst>
                <a:path w="536575" h="1057909">
                  <a:moveTo>
                    <a:pt x="0" y="1057514"/>
                  </a:moveTo>
                  <a:lnTo>
                    <a:pt x="60374" y="1057514"/>
                  </a:lnTo>
                  <a:lnTo>
                    <a:pt x="536144" y="786791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57514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16123" y="9111754"/>
              <a:ext cx="1555115" cy="1175385"/>
            </a:xfrm>
            <a:custGeom>
              <a:avLst/>
              <a:gdLst/>
              <a:ahLst/>
              <a:cxnLst/>
              <a:rect l="l" t="t" r="r" b="b"/>
              <a:pathLst>
                <a:path w="1555115" h="1175384">
                  <a:moveTo>
                    <a:pt x="536079" y="422808"/>
                  </a:moveTo>
                  <a:lnTo>
                    <a:pt x="5295" y="117741"/>
                  </a:lnTo>
                  <a:lnTo>
                    <a:pt x="0" y="897204"/>
                  </a:lnTo>
                  <a:lnTo>
                    <a:pt x="0" y="904557"/>
                  </a:lnTo>
                  <a:lnTo>
                    <a:pt x="475703" y="1175245"/>
                  </a:lnTo>
                  <a:lnTo>
                    <a:pt x="536079" y="1175245"/>
                  </a:lnTo>
                  <a:lnTo>
                    <a:pt x="536079" y="422808"/>
                  </a:lnTo>
                  <a:close/>
                </a:path>
                <a:path w="1555115" h="1175384">
                  <a:moveTo>
                    <a:pt x="1554734" y="0"/>
                  </a:moveTo>
                  <a:lnTo>
                    <a:pt x="841667" y="444233"/>
                  </a:lnTo>
                  <a:lnTo>
                    <a:pt x="1554734" y="883107"/>
                  </a:lnTo>
                  <a:lnTo>
                    <a:pt x="1554734" y="0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448954" y="7891415"/>
            <a:ext cx="343535" cy="428625"/>
          </a:xfrm>
          <a:custGeom>
            <a:avLst/>
            <a:gdLst/>
            <a:ahLst/>
            <a:cxnLst/>
            <a:rect l="l" t="t" r="r" b="b"/>
            <a:pathLst>
              <a:path w="343534" h="428625">
                <a:moveTo>
                  <a:pt x="343121" y="428177"/>
                </a:moveTo>
                <a:lnTo>
                  <a:pt x="343121" y="0"/>
                </a:lnTo>
                <a:lnTo>
                  <a:pt x="0" y="214096"/>
                </a:lnTo>
                <a:lnTo>
                  <a:pt x="343121" y="428177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692794" y="9486400"/>
            <a:ext cx="477520" cy="594360"/>
          </a:xfrm>
          <a:custGeom>
            <a:avLst/>
            <a:gdLst/>
            <a:ahLst/>
            <a:cxnLst/>
            <a:rect l="l" t="t" r="r" b="b"/>
            <a:pathLst>
              <a:path w="477519" h="594359">
                <a:moveTo>
                  <a:pt x="0" y="594096"/>
                </a:moveTo>
                <a:lnTo>
                  <a:pt x="477149" y="299719"/>
                </a:lnTo>
                <a:lnTo>
                  <a:pt x="0" y="0"/>
                </a:lnTo>
                <a:lnTo>
                  <a:pt x="0" y="594096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807" y="8160654"/>
            <a:ext cx="136158" cy="1360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4116" y="8160654"/>
            <a:ext cx="136157" cy="1360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9425" y="8160654"/>
            <a:ext cx="136157" cy="1360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8807" y="8557892"/>
            <a:ext cx="136158" cy="1360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116" y="8557892"/>
            <a:ext cx="136157" cy="136073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9425" y="8557892"/>
            <a:ext cx="136157" cy="136073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0" y="0"/>
            <a:ext cx="9015730" cy="10287000"/>
            <a:chOff x="0" y="0"/>
            <a:chExt cx="9015730" cy="10287000"/>
          </a:xfrm>
        </p:grpSpPr>
        <p:sp>
          <p:nvSpPr>
            <p:cNvPr id="23" name="object 23"/>
            <p:cNvSpPr/>
            <p:nvPr/>
          </p:nvSpPr>
          <p:spPr>
            <a:xfrm>
              <a:off x="0" y="0"/>
              <a:ext cx="8180070" cy="10274300"/>
            </a:xfrm>
            <a:custGeom>
              <a:avLst/>
              <a:gdLst/>
              <a:ahLst/>
              <a:cxnLst/>
              <a:rect l="l" t="t" r="r" b="b"/>
              <a:pathLst>
                <a:path w="8180070" h="10274300">
                  <a:moveTo>
                    <a:pt x="5705375" y="10274300"/>
                  </a:moveTo>
                  <a:lnTo>
                    <a:pt x="0" y="10274300"/>
                  </a:lnTo>
                  <a:lnTo>
                    <a:pt x="0" y="0"/>
                  </a:lnTo>
                  <a:lnTo>
                    <a:pt x="5579983" y="0"/>
                  </a:lnTo>
                  <a:lnTo>
                    <a:pt x="5603341" y="63500"/>
                  </a:lnTo>
                  <a:lnTo>
                    <a:pt x="5721626" y="63500"/>
                  </a:lnTo>
                  <a:lnTo>
                    <a:pt x="5760569" y="190500"/>
                  </a:lnTo>
                  <a:lnTo>
                    <a:pt x="5875919" y="190500"/>
                  </a:lnTo>
                  <a:lnTo>
                    <a:pt x="5913871" y="317500"/>
                  </a:lnTo>
                  <a:lnTo>
                    <a:pt x="6026207" y="317500"/>
                  </a:lnTo>
                  <a:lnTo>
                    <a:pt x="6063140" y="444500"/>
                  </a:lnTo>
                  <a:lnTo>
                    <a:pt x="6172382" y="444500"/>
                  </a:lnTo>
                  <a:lnTo>
                    <a:pt x="6208270" y="571500"/>
                  </a:lnTo>
                  <a:lnTo>
                    <a:pt x="6279250" y="571500"/>
                  </a:lnTo>
                  <a:lnTo>
                    <a:pt x="6314337" y="698500"/>
                  </a:lnTo>
                  <a:lnTo>
                    <a:pt x="6417970" y="698500"/>
                  </a:lnTo>
                  <a:lnTo>
                    <a:pt x="6451966" y="825500"/>
                  </a:lnTo>
                  <a:lnTo>
                    <a:pt x="6519124" y="825500"/>
                  </a:lnTo>
                  <a:lnTo>
                    <a:pt x="6552284" y="952500"/>
                  </a:lnTo>
                  <a:lnTo>
                    <a:pt x="6650063" y="952500"/>
                  </a:lnTo>
                  <a:lnTo>
                    <a:pt x="6682084" y="1079500"/>
                  </a:lnTo>
                  <a:lnTo>
                    <a:pt x="6745258" y="1079500"/>
                  </a:lnTo>
                  <a:lnTo>
                    <a:pt x="6776408" y="1206500"/>
                  </a:lnTo>
                  <a:lnTo>
                    <a:pt x="6837824" y="1206500"/>
                  </a:lnTo>
                  <a:lnTo>
                    <a:pt x="6868088" y="1333500"/>
                  </a:lnTo>
                  <a:lnTo>
                    <a:pt x="6927717" y="1333500"/>
                  </a:lnTo>
                  <a:lnTo>
                    <a:pt x="6957079" y="1460500"/>
                  </a:lnTo>
                  <a:lnTo>
                    <a:pt x="7014890" y="1460500"/>
                  </a:lnTo>
                  <a:lnTo>
                    <a:pt x="7043335" y="1587500"/>
                  </a:lnTo>
                  <a:lnTo>
                    <a:pt x="7099298" y="1587500"/>
                  </a:lnTo>
                  <a:lnTo>
                    <a:pt x="7126813" y="1714500"/>
                  </a:lnTo>
                  <a:lnTo>
                    <a:pt x="7180898" y="1714500"/>
                  </a:lnTo>
                  <a:lnTo>
                    <a:pt x="7207466" y="1841500"/>
                  </a:lnTo>
                  <a:lnTo>
                    <a:pt x="7259643" y="1841500"/>
                  </a:lnTo>
                  <a:lnTo>
                    <a:pt x="7285249" y="1968500"/>
                  </a:lnTo>
                  <a:lnTo>
                    <a:pt x="7335488" y="1968500"/>
                  </a:lnTo>
                  <a:lnTo>
                    <a:pt x="7360118" y="2095500"/>
                  </a:lnTo>
                  <a:lnTo>
                    <a:pt x="7408389" y="2095500"/>
                  </a:lnTo>
                  <a:lnTo>
                    <a:pt x="7432028" y="2222500"/>
                  </a:lnTo>
                  <a:lnTo>
                    <a:pt x="7478301" y="2222500"/>
                  </a:lnTo>
                  <a:lnTo>
                    <a:pt x="7500932" y="2349500"/>
                  </a:lnTo>
                  <a:lnTo>
                    <a:pt x="7545177" y="2349500"/>
                  </a:lnTo>
                  <a:lnTo>
                    <a:pt x="7566787" y="2476500"/>
                  </a:lnTo>
                  <a:lnTo>
                    <a:pt x="7608974" y="2476500"/>
                  </a:lnTo>
                  <a:lnTo>
                    <a:pt x="7629547" y="2603500"/>
                  </a:lnTo>
                  <a:lnTo>
                    <a:pt x="7649772" y="2603500"/>
                  </a:lnTo>
                  <a:lnTo>
                    <a:pt x="7669646" y="2730500"/>
                  </a:lnTo>
                  <a:lnTo>
                    <a:pt x="7708336" y="2730500"/>
                  </a:lnTo>
                  <a:lnTo>
                    <a:pt x="7727148" y="2857500"/>
                  </a:lnTo>
                  <a:lnTo>
                    <a:pt x="7763699" y="2857500"/>
                  </a:lnTo>
                  <a:lnTo>
                    <a:pt x="7781435" y="2984500"/>
                  </a:lnTo>
                  <a:lnTo>
                    <a:pt x="7798808" y="2984500"/>
                  </a:lnTo>
                  <a:lnTo>
                    <a:pt x="7815818" y="3111500"/>
                  </a:lnTo>
                  <a:lnTo>
                    <a:pt x="7848738" y="3111500"/>
                  </a:lnTo>
                  <a:lnTo>
                    <a:pt x="7864646" y="3238500"/>
                  </a:lnTo>
                  <a:lnTo>
                    <a:pt x="7895348" y="3238500"/>
                  </a:lnTo>
                  <a:lnTo>
                    <a:pt x="7910139" y="3365500"/>
                  </a:lnTo>
                  <a:lnTo>
                    <a:pt x="7924554" y="3365500"/>
                  </a:lnTo>
                  <a:lnTo>
                    <a:pt x="7938592" y="3492500"/>
                  </a:lnTo>
                  <a:lnTo>
                    <a:pt x="7965530" y="3492500"/>
                  </a:lnTo>
                  <a:lnTo>
                    <a:pt x="7978426" y="3619500"/>
                  </a:lnTo>
                  <a:lnTo>
                    <a:pt x="7990938" y="3619500"/>
                  </a:lnTo>
                  <a:lnTo>
                    <a:pt x="8003065" y="3746500"/>
                  </a:lnTo>
                  <a:lnTo>
                    <a:pt x="8026155" y="3746500"/>
                  </a:lnTo>
                  <a:lnTo>
                    <a:pt x="8037115" y="3873500"/>
                  </a:lnTo>
                  <a:lnTo>
                    <a:pt x="8047682" y="3873500"/>
                  </a:lnTo>
                  <a:lnTo>
                    <a:pt x="8057856" y="4000500"/>
                  </a:lnTo>
                  <a:lnTo>
                    <a:pt x="8077015" y="4000500"/>
                  </a:lnTo>
                  <a:lnTo>
                    <a:pt x="8085996" y="4127500"/>
                  </a:lnTo>
                  <a:lnTo>
                    <a:pt x="8094577" y="4127500"/>
                  </a:lnTo>
                  <a:lnTo>
                    <a:pt x="8102756" y="4254500"/>
                  </a:lnTo>
                  <a:lnTo>
                    <a:pt x="8117900" y="4254500"/>
                  </a:lnTo>
                  <a:lnTo>
                    <a:pt x="8124862" y="4381500"/>
                  </a:lnTo>
                  <a:lnTo>
                    <a:pt x="8131414" y="4381500"/>
                  </a:lnTo>
                  <a:lnTo>
                    <a:pt x="8137557" y="4508500"/>
                  </a:lnTo>
                  <a:lnTo>
                    <a:pt x="8148602" y="4508500"/>
                  </a:lnTo>
                  <a:lnTo>
                    <a:pt x="8153502" y="4635500"/>
                  </a:lnTo>
                  <a:lnTo>
                    <a:pt x="8157985" y="4635500"/>
                  </a:lnTo>
                  <a:lnTo>
                    <a:pt x="8162049" y="4762500"/>
                  </a:lnTo>
                  <a:lnTo>
                    <a:pt x="8168913" y="4762500"/>
                  </a:lnTo>
                  <a:lnTo>
                    <a:pt x="8171710" y="4889500"/>
                  </a:lnTo>
                  <a:lnTo>
                    <a:pt x="8174081" y="4889500"/>
                  </a:lnTo>
                  <a:lnTo>
                    <a:pt x="8176024" y="5016500"/>
                  </a:lnTo>
                  <a:lnTo>
                    <a:pt x="8177539" y="5016500"/>
                  </a:lnTo>
                  <a:lnTo>
                    <a:pt x="8178623" y="5143500"/>
                  </a:lnTo>
                  <a:lnTo>
                    <a:pt x="8179492" y="5143500"/>
                  </a:lnTo>
                  <a:lnTo>
                    <a:pt x="8179275" y="5270500"/>
                  </a:lnTo>
                  <a:lnTo>
                    <a:pt x="8178623" y="5270500"/>
                  </a:lnTo>
                  <a:lnTo>
                    <a:pt x="8177539" y="5397500"/>
                  </a:lnTo>
                  <a:lnTo>
                    <a:pt x="8176024" y="5397500"/>
                  </a:lnTo>
                  <a:lnTo>
                    <a:pt x="8174081" y="5524500"/>
                  </a:lnTo>
                  <a:lnTo>
                    <a:pt x="8168913" y="5524500"/>
                  </a:lnTo>
                  <a:lnTo>
                    <a:pt x="8165692" y="5651500"/>
                  </a:lnTo>
                  <a:lnTo>
                    <a:pt x="8162049" y="5651500"/>
                  </a:lnTo>
                  <a:lnTo>
                    <a:pt x="8157985" y="5778500"/>
                  </a:lnTo>
                  <a:lnTo>
                    <a:pt x="8148602" y="5778500"/>
                  </a:lnTo>
                  <a:lnTo>
                    <a:pt x="8143286" y="5905500"/>
                  </a:lnTo>
                  <a:lnTo>
                    <a:pt x="8137557" y="5905500"/>
                  </a:lnTo>
                  <a:lnTo>
                    <a:pt x="8131414" y="6032500"/>
                  </a:lnTo>
                  <a:lnTo>
                    <a:pt x="8117900" y="6032500"/>
                  </a:lnTo>
                  <a:lnTo>
                    <a:pt x="8110531" y="6159500"/>
                  </a:lnTo>
                  <a:lnTo>
                    <a:pt x="8102756" y="6159500"/>
                  </a:lnTo>
                  <a:lnTo>
                    <a:pt x="8094577" y="6286500"/>
                  </a:lnTo>
                  <a:lnTo>
                    <a:pt x="8085996" y="6286500"/>
                  </a:lnTo>
                  <a:lnTo>
                    <a:pt x="8077015" y="6413500"/>
                  </a:lnTo>
                  <a:lnTo>
                    <a:pt x="8057856" y="6413500"/>
                  </a:lnTo>
                  <a:lnTo>
                    <a:pt x="8047682" y="6540500"/>
                  </a:lnTo>
                  <a:lnTo>
                    <a:pt x="8037115" y="6540500"/>
                  </a:lnTo>
                  <a:lnTo>
                    <a:pt x="8026155" y="6667500"/>
                  </a:lnTo>
                  <a:lnTo>
                    <a:pt x="8003065" y="6667500"/>
                  </a:lnTo>
                  <a:lnTo>
                    <a:pt x="7990938" y="6794500"/>
                  </a:lnTo>
                  <a:lnTo>
                    <a:pt x="7965530" y="6794500"/>
                  </a:lnTo>
                  <a:lnTo>
                    <a:pt x="7952251" y="6921500"/>
                  </a:lnTo>
                  <a:lnTo>
                    <a:pt x="7938592" y="6921500"/>
                  </a:lnTo>
                  <a:lnTo>
                    <a:pt x="7924554" y="7048500"/>
                  </a:lnTo>
                  <a:lnTo>
                    <a:pt x="7895348" y="7048500"/>
                  </a:lnTo>
                  <a:lnTo>
                    <a:pt x="7880183" y="7175500"/>
                  </a:lnTo>
                  <a:lnTo>
                    <a:pt x="7864646" y="7175500"/>
                  </a:lnTo>
                  <a:lnTo>
                    <a:pt x="7848738" y="7302500"/>
                  </a:lnTo>
                  <a:lnTo>
                    <a:pt x="7815818" y="7302500"/>
                  </a:lnTo>
                  <a:lnTo>
                    <a:pt x="7798808" y="7429500"/>
                  </a:lnTo>
                  <a:lnTo>
                    <a:pt x="7763699" y="7429500"/>
                  </a:lnTo>
                  <a:lnTo>
                    <a:pt x="7745603" y="7556500"/>
                  </a:lnTo>
                  <a:lnTo>
                    <a:pt x="7727148" y="7556500"/>
                  </a:lnTo>
                  <a:lnTo>
                    <a:pt x="7708336" y="7683500"/>
                  </a:lnTo>
                  <a:lnTo>
                    <a:pt x="7669646" y="7683500"/>
                  </a:lnTo>
                  <a:lnTo>
                    <a:pt x="7649772" y="7810500"/>
                  </a:lnTo>
                  <a:lnTo>
                    <a:pt x="7608974" y="7810500"/>
                  </a:lnTo>
                  <a:lnTo>
                    <a:pt x="7588053" y="7937500"/>
                  </a:lnTo>
                  <a:lnTo>
                    <a:pt x="7545177" y="7937500"/>
                  </a:lnTo>
                  <a:lnTo>
                    <a:pt x="7523225" y="8064500"/>
                  </a:lnTo>
                  <a:lnTo>
                    <a:pt x="7500932" y="8064500"/>
                  </a:lnTo>
                  <a:lnTo>
                    <a:pt x="7478301" y="8191500"/>
                  </a:lnTo>
                  <a:lnTo>
                    <a:pt x="7432028" y="8191500"/>
                  </a:lnTo>
                  <a:lnTo>
                    <a:pt x="7408389" y="8318500"/>
                  </a:lnTo>
                  <a:lnTo>
                    <a:pt x="7360118" y="8318500"/>
                  </a:lnTo>
                  <a:lnTo>
                    <a:pt x="7335488" y="8445500"/>
                  </a:lnTo>
                  <a:lnTo>
                    <a:pt x="7285249" y="8445500"/>
                  </a:lnTo>
                  <a:lnTo>
                    <a:pt x="7259643" y="8572500"/>
                  </a:lnTo>
                  <a:lnTo>
                    <a:pt x="7207466" y="8572500"/>
                  </a:lnTo>
                  <a:lnTo>
                    <a:pt x="7180898" y="8699500"/>
                  </a:lnTo>
                  <a:lnTo>
                    <a:pt x="7126813" y="8699500"/>
                  </a:lnTo>
                  <a:lnTo>
                    <a:pt x="7099298" y="8826500"/>
                  </a:lnTo>
                  <a:lnTo>
                    <a:pt x="7043335" y="8826500"/>
                  </a:lnTo>
                  <a:lnTo>
                    <a:pt x="7014890" y="8953500"/>
                  </a:lnTo>
                  <a:lnTo>
                    <a:pt x="6957079" y="8953500"/>
                  </a:lnTo>
                  <a:lnTo>
                    <a:pt x="6927717" y="9080500"/>
                  </a:lnTo>
                  <a:lnTo>
                    <a:pt x="6868088" y="9080500"/>
                  </a:lnTo>
                  <a:lnTo>
                    <a:pt x="6837824" y="9207500"/>
                  </a:lnTo>
                  <a:lnTo>
                    <a:pt x="6745258" y="9207500"/>
                  </a:lnTo>
                  <a:lnTo>
                    <a:pt x="6713816" y="9334500"/>
                  </a:lnTo>
                  <a:lnTo>
                    <a:pt x="6650063" y="9334500"/>
                  </a:lnTo>
                  <a:lnTo>
                    <a:pt x="6617755" y="9461500"/>
                  </a:lnTo>
                  <a:lnTo>
                    <a:pt x="6552284" y="9461500"/>
                  </a:lnTo>
                  <a:lnTo>
                    <a:pt x="6519124" y="9588500"/>
                  </a:lnTo>
                  <a:lnTo>
                    <a:pt x="6417970" y="9588500"/>
                  </a:lnTo>
                  <a:lnTo>
                    <a:pt x="6383699" y="9715500"/>
                  </a:lnTo>
                  <a:lnTo>
                    <a:pt x="6314337" y="9715500"/>
                  </a:lnTo>
                  <a:lnTo>
                    <a:pt x="6279250" y="9842500"/>
                  </a:lnTo>
                  <a:lnTo>
                    <a:pt x="6172382" y="9842500"/>
                  </a:lnTo>
                  <a:lnTo>
                    <a:pt x="6136230" y="9969500"/>
                  </a:lnTo>
                  <a:lnTo>
                    <a:pt x="6026207" y="9969500"/>
                  </a:lnTo>
                  <a:lnTo>
                    <a:pt x="5989017" y="10096500"/>
                  </a:lnTo>
                  <a:lnTo>
                    <a:pt x="5875919" y="10096500"/>
                  </a:lnTo>
                  <a:lnTo>
                    <a:pt x="5837718" y="10223500"/>
                  </a:lnTo>
                  <a:lnTo>
                    <a:pt x="5721626" y="10223500"/>
                  </a:lnTo>
                  <a:lnTo>
                    <a:pt x="5705375" y="10274300"/>
                  </a:lnTo>
                  <a:close/>
                </a:path>
              </a:pathLst>
            </a:custGeom>
            <a:solidFill>
              <a:srgbClr val="A3B9D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7497520" cy="1028699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687144" y="268224"/>
              <a:ext cx="1328420" cy="1328420"/>
            </a:xfrm>
            <a:custGeom>
              <a:avLst/>
              <a:gdLst/>
              <a:ahLst/>
              <a:cxnLst/>
              <a:rect l="l" t="t" r="r" b="b"/>
              <a:pathLst>
                <a:path w="1328420" h="1328420">
                  <a:moveTo>
                    <a:pt x="663999" y="1327967"/>
                  </a:moveTo>
                  <a:lnTo>
                    <a:pt x="616564" y="1326300"/>
                  </a:lnTo>
                  <a:lnTo>
                    <a:pt x="570045" y="1321374"/>
                  </a:lnTo>
                  <a:lnTo>
                    <a:pt x="524538" y="1313300"/>
                  </a:lnTo>
                  <a:lnTo>
                    <a:pt x="480156" y="1302192"/>
                  </a:lnTo>
                  <a:lnTo>
                    <a:pt x="437011" y="1288161"/>
                  </a:lnTo>
                  <a:lnTo>
                    <a:pt x="395214" y="1271321"/>
                  </a:lnTo>
                  <a:lnTo>
                    <a:pt x="354880" y="1251783"/>
                  </a:lnTo>
                  <a:lnTo>
                    <a:pt x="316120" y="1229659"/>
                  </a:lnTo>
                  <a:lnTo>
                    <a:pt x="279046" y="1205063"/>
                  </a:lnTo>
                  <a:lnTo>
                    <a:pt x="243770" y="1178106"/>
                  </a:lnTo>
                  <a:lnTo>
                    <a:pt x="210406" y="1148901"/>
                  </a:lnTo>
                  <a:lnTo>
                    <a:pt x="179065" y="1117561"/>
                  </a:lnTo>
                  <a:lnTo>
                    <a:pt x="149860" y="1084196"/>
                  </a:lnTo>
                  <a:lnTo>
                    <a:pt x="122904" y="1048921"/>
                  </a:lnTo>
                  <a:lnTo>
                    <a:pt x="98307" y="1011847"/>
                  </a:lnTo>
                  <a:lnTo>
                    <a:pt x="76184" y="973087"/>
                  </a:lnTo>
                  <a:lnTo>
                    <a:pt x="56646" y="932752"/>
                  </a:lnTo>
                  <a:lnTo>
                    <a:pt x="39805" y="890956"/>
                  </a:lnTo>
                  <a:lnTo>
                    <a:pt x="25775" y="847811"/>
                  </a:lnTo>
                  <a:lnTo>
                    <a:pt x="14667" y="803428"/>
                  </a:lnTo>
                  <a:lnTo>
                    <a:pt x="6593" y="757922"/>
                  </a:lnTo>
                  <a:lnTo>
                    <a:pt x="1666" y="711402"/>
                  </a:lnTo>
                  <a:lnTo>
                    <a:pt x="0" y="663979"/>
                  </a:lnTo>
                  <a:lnTo>
                    <a:pt x="1666" y="616564"/>
                  </a:lnTo>
                  <a:lnTo>
                    <a:pt x="6593" y="570045"/>
                  </a:lnTo>
                  <a:lnTo>
                    <a:pt x="14667" y="524538"/>
                  </a:lnTo>
                  <a:lnTo>
                    <a:pt x="25775" y="480156"/>
                  </a:lnTo>
                  <a:lnTo>
                    <a:pt x="39805" y="437011"/>
                  </a:lnTo>
                  <a:lnTo>
                    <a:pt x="56646" y="395215"/>
                  </a:lnTo>
                  <a:lnTo>
                    <a:pt x="76184" y="354880"/>
                  </a:lnTo>
                  <a:lnTo>
                    <a:pt x="98307" y="316120"/>
                  </a:lnTo>
                  <a:lnTo>
                    <a:pt x="122904" y="279046"/>
                  </a:lnTo>
                  <a:lnTo>
                    <a:pt x="149860" y="243770"/>
                  </a:lnTo>
                  <a:lnTo>
                    <a:pt x="179065" y="210406"/>
                  </a:lnTo>
                  <a:lnTo>
                    <a:pt x="210406" y="179065"/>
                  </a:lnTo>
                  <a:lnTo>
                    <a:pt x="243770" y="149861"/>
                  </a:lnTo>
                  <a:lnTo>
                    <a:pt x="279046" y="122904"/>
                  </a:lnTo>
                  <a:lnTo>
                    <a:pt x="316120" y="98308"/>
                  </a:lnTo>
                  <a:lnTo>
                    <a:pt x="354880" y="76184"/>
                  </a:lnTo>
                  <a:lnTo>
                    <a:pt x="395214" y="56646"/>
                  </a:lnTo>
                  <a:lnTo>
                    <a:pt x="437011" y="39806"/>
                  </a:lnTo>
                  <a:lnTo>
                    <a:pt x="480156" y="25775"/>
                  </a:lnTo>
                  <a:lnTo>
                    <a:pt x="524538" y="14667"/>
                  </a:lnTo>
                  <a:lnTo>
                    <a:pt x="570045" y="6593"/>
                  </a:lnTo>
                  <a:lnTo>
                    <a:pt x="616564" y="1667"/>
                  </a:lnTo>
                  <a:lnTo>
                    <a:pt x="663983" y="0"/>
                  </a:lnTo>
                  <a:lnTo>
                    <a:pt x="711402" y="1667"/>
                  </a:lnTo>
                  <a:lnTo>
                    <a:pt x="757921" y="6593"/>
                  </a:lnTo>
                  <a:lnTo>
                    <a:pt x="803428" y="14667"/>
                  </a:lnTo>
                  <a:lnTo>
                    <a:pt x="847811" y="25775"/>
                  </a:lnTo>
                  <a:lnTo>
                    <a:pt x="890956" y="39806"/>
                  </a:lnTo>
                  <a:lnTo>
                    <a:pt x="932752" y="56646"/>
                  </a:lnTo>
                  <a:lnTo>
                    <a:pt x="973087" y="76184"/>
                  </a:lnTo>
                  <a:lnTo>
                    <a:pt x="1011847" y="98308"/>
                  </a:lnTo>
                  <a:lnTo>
                    <a:pt x="1048921" y="122904"/>
                  </a:lnTo>
                  <a:lnTo>
                    <a:pt x="1084196" y="149861"/>
                  </a:lnTo>
                  <a:lnTo>
                    <a:pt x="1117561" y="179065"/>
                  </a:lnTo>
                  <a:lnTo>
                    <a:pt x="1148901" y="210406"/>
                  </a:lnTo>
                  <a:lnTo>
                    <a:pt x="1178106" y="243770"/>
                  </a:lnTo>
                  <a:lnTo>
                    <a:pt x="1205063" y="279046"/>
                  </a:lnTo>
                  <a:lnTo>
                    <a:pt x="1229659" y="316120"/>
                  </a:lnTo>
                  <a:lnTo>
                    <a:pt x="1251783" y="354880"/>
                  </a:lnTo>
                  <a:lnTo>
                    <a:pt x="1271321" y="395215"/>
                  </a:lnTo>
                  <a:lnTo>
                    <a:pt x="1288161" y="437011"/>
                  </a:lnTo>
                  <a:lnTo>
                    <a:pt x="1302192" y="480156"/>
                  </a:lnTo>
                  <a:lnTo>
                    <a:pt x="1313300" y="524538"/>
                  </a:lnTo>
                  <a:lnTo>
                    <a:pt x="1321374" y="570045"/>
                  </a:lnTo>
                  <a:lnTo>
                    <a:pt x="1326300" y="616564"/>
                  </a:lnTo>
                  <a:lnTo>
                    <a:pt x="1327967" y="663987"/>
                  </a:lnTo>
                  <a:lnTo>
                    <a:pt x="1326300" y="711402"/>
                  </a:lnTo>
                  <a:lnTo>
                    <a:pt x="1321374" y="757922"/>
                  </a:lnTo>
                  <a:lnTo>
                    <a:pt x="1313300" y="803428"/>
                  </a:lnTo>
                  <a:lnTo>
                    <a:pt x="1302192" y="847811"/>
                  </a:lnTo>
                  <a:lnTo>
                    <a:pt x="1288161" y="890956"/>
                  </a:lnTo>
                  <a:lnTo>
                    <a:pt x="1271321" y="932752"/>
                  </a:lnTo>
                  <a:lnTo>
                    <a:pt x="1251783" y="973087"/>
                  </a:lnTo>
                  <a:lnTo>
                    <a:pt x="1229659" y="1011847"/>
                  </a:lnTo>
                  <a:lnTo>
                    <a:pt x="1205063" y="1048921"/>
                  </a:lnTo>
                  <a:lnTo>
                    <a:pt x="1178106" y="1084196"/>
                  </a:lnTo>
                  <a:lnTo>
                    <a:pt x="1148901" y="1117561"/>
                  </a:lnTo>
                  <a:lnTo>
                    <a:pt x="1117561" y="1148901"/>
                  </a:lnTo>
                  <a:lnTo>
                    <a:pt x="1084196" y="1178106"/>
                  </a:lnTo>
                  <a:lnTo>
                    <a:pt x="1048921" y="1205063"/>
                  </a:lnTo>
                  <a:lnTo>
                    <a:pt x="1011847" y="1229659"/>
                  </a:lnTo>
                  <a:lnTo>
                    <a:pt x="973087" y="1251783"/>
                  </a:lnTo>
                  <a:lnTo>
                    <a:pt x="932752" y="1271321"/>
                  </a:lnTo>
                  <a:lnTo>
                    <a:pt x="890956" y="1288161"/>
                  </a:lnTo>
                  <a:lnTo>
                    <a:pt x="847811" y="1302192"/>
                  </a:lnTo>
                  <a:lnTo>
                    <a:pt x="803428" y="1313300"/>
                  </a:lnTo>
                  <a:lnTo>
                    <a:pt x="757921" y="1321374"/>
                  </a:lnTo>
                  <a:lnTo>
                    <a:pt x="711402" y="1326300"/>
                  </a:lnTo>
                  <a:lnTo>
                    <a:pt x="663999" y="1327967"/>
                  </a:lnTo>
                  <a:close/>
                </a:path>
              </a:pathLst>
            </a:custGeom>
            <a:solidFill>
              <a:srgbClr val="A7CD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9667925" y="1469466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2631440">
              <a:lnSpc>
                <a:spcPct val="100000"/>
              </a:lnSpc>
              <a:spcBef>
                <a:spcPts val="140"/>
              </a:spcBef>
              <a:tabLst>
                <a:tab pos="4397375" algn="l"/>
              </a:tabLst>
            </a:pPr>
            <a:r>
              <a:rPr spc="-375" dirty="0"/>
              <a:t>04.	</a:t>
            </a:r>
            <a:r>
              <a:rPr spc="-340" dirty="0"/>
              <a:t>Réalisation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10738608" y="1503197"/>
            <a:ext cx="287591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125" dirty="0">
                <a:solidFill>
                  <a:srgbClr val="004E87"/>
                </a:solidFill>
                <a:latin typeface="Tahoma"/>
                <a:cs typeface="Tahoma"/>
              </a:rPr>
              <a:t>Démonstration</a:t>
            </a:r>
            <a:endParaRPr sz="3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26842" y="3"/>
            <a:ext cx="8461375" cy="10287000"/>
            <a:chOff x="9826842" y="3"/>
            <a:chExt cx="8461375" cy="10287000"/>
          </a:xfrm>
        </p:grpSpPr>
        <p:sp>
          <p:nvSpPr>
            <p:cNvPr id="3" name="object 3"/>
            <p:cNvSpPr/>
            <p:nvPr/>
          </p:nvSpPr>
          <p:spPr>
            <a:xfrm>
              <a:off x="9826842" y="2065648"/>
              <a:ext cx="8461375" cy="8221980"/>
            </a:xfrm>
            <a:custGeom>
              <a:avLst/>
              <a:gdLst/>
              <a:ahLst/>
              <a:cxnLst/>
              <a:rect l="l" t="t" r="r" b="b"/>
              <a:pathLst>
                <a:path w="8461375" h="8221980">
                  <a:moveTo>
                    <a:pt x="8461158" y="8221351"/>
                  </a:moveTo>
                  <a:lnTo>
                    <a:pt x="2069330" y="8221351"/>
                  </a:lnTo>
                  <a:lnTo>
                    <a:pt x="0" y="4637457"/>
                  </a:lnTo>
                  <a:lnTo>
                    <a:pt x="2677655" y="0"/>
                  </a:lnTo>
                  <a:lnTo>
                    <a:pt x="8032966" y="0"/>
                  </a:lnTo>
                  <a:lnTo>
                    <a:pt x="8461158" y="741588"/>
                  </a:lnTo>
                  <a:lnTo>
                    <a:pt x="8461158" y="8221351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35209" y="2419272"/>
              <a:ext cx="8052789" cy="786772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499787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0" y="1065109"/>
                  </a:moveTo>
                  <a:lnTo>
                    <a:pt x="782745" y="529875"/>
                  </a:lnTo>
                  <a:lnTo>
                    <a:pt x="0" y="0"/>
                  </a:lnTo>
                  <a:lnTo>
                    <a:pt x="0" y="1065109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17025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782762" y="1065109"/>
                  </a:moveTo>
                  <a:lnTo>
                    <a:pt x="782762" y="0"/>
                  </a:lnTo>
                  <a:lnTo>
                    <a:pt x="0" y="529875"/>
                  </a:lnTo>
                  <a:lnTo>
                    <a:pt x="782762" y="1065109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499787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45" y="1753308"/>
                  </a:lnTo>
                  <a:lnTo>
                    <a:pt x="782745" y="0"/>
                  </a:lnTo>
                  <a:lnTo>
                    <a:pt x="0" y="535233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17025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62" y="1753308"/>
                  </a:lnTo>
                  <a:lnTo>
                    <a:pt x="782762" y="535233"/>
                  </a:lnTo>
                  <a:lnTo>
                    <a:pt x="0" y="0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DB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038701" y="6703225"/>
              <a:ext cx="1243965" cy="1226185"/>
            </a:xfrm>
            <a:custGeom>
              <a:avLst/>
              <a:gdLst/>
              <a:ahLst/>
              <a:cxnLst/>
              <a:rect l="l" t="t" r="r" b="b"/>
              <a:pathLst>
                <a:path w="1243965" h="1226184">
                  <a:moveTo>
                    <a:pt x="509320" y="594106"/>
                  </a:moveTo>
                  <a:lnTo>
                    <a:pt x="0" y="909878"/>
                  </a:lnTo>
                  <a:lnTo>
                    <a:pt x="509320" y="1225664"/>
                  </a:lnTo>
                  <a:lnTo>
                    <a:pt x="509320" y="594106"/>
                  </a:lnTo>
                  <a:close/>
                </a:path>
                <a:path w="1243965" h="1226184">
                  <a:moveTo>
                    <a:pt x="1243825" y="305079"/>
                  </a:moveTo>
                  <a:lnTo>
                    <a:pt x="707694" y="0"/>
                  </a:lnTo>
                  <a:lnTo>
                    <a:pt x="203733" y="272961"/>
                  </a:lnTo>
                  <a:lnTo>
                    <a:pt x="713054" y="610158"/>
                  </a:lnTo>
                  <a:lnTo>
                    <a:pt x="1243825" y="305079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052203" y="7008304"/>
              <a:ext cx="2235835" cy="3279140"/>
            </a:xfrm>
            <a:custGeom>
              <a:avLst/>
              <a:gdLst/>
              <a:ahLst/>
              <a:cxnLst/>
              <a:rect l="l" t="t" r="r" b="b"/>
              <a:pathLst>
                <a:path w="2235834" h="3279140">
                  <a:moveTo>
                    <a:pt x="536143" y="3007982"/>
                  </a:moveTo>
                  <a:lnTo>
                    <a:pt x="530771" y="2221192"/>
                  </a:lnTo>
                  <a:lnTo>
                    <a:pt x="0" y="2526258"/>
                  </a:lnTo>
                  <a:lnTo>
                    <a:pt x="0" y="3278695"/>
                  </a:lnTo>
                  <a:lnTo>
                    <a:pt x="60375" y="3278695"/>
                  </a:lnTo>
                  <a:lnTo>
                    <a:pt x="536143" y="3007982"/>
                  </a:lnTo>
                  <a:close/>
                </a:path>
                <a:path w="2235834" h="3279140">
                  <a:moveTo>
                    <a:pt x="2235695" y="786777"/>
                  </a:moveTo>
                  <a:lnTo>
                    <a:pt x="2230323" y="0"/>
                  </a:lnTo>
                  <a:lnTo>
                    <a:pt x="1699552" y="305079"/>
                  </a:lnTo>
                  <a:lnTo>
                    <a:pt x="1699552" y="1091857"/>
                  </a:lnTo>
                  <a:lnTo>
                    <a:pt x="2235695" y="786777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16124" y="9111754"/>
              <a:ext cx="1555115" cy="1175385"/>
            </a:xfrm>
            <a:custGeom>
              <a:avLst/>
              <a:gdLst/>
              <a:ahLst/>
              <a:cxnLst/>
              <a:rect l="l" t="t" r="r" b="b"/>
              <a:pathLst>
                <a:path w="1555115" h="1175384">
                  <a:moveTo>
                    <a:pt x="536079" y="422808"/>
                  </a:moveTo>
                  <a:lnTo>
                    <a:pt x="5295" y="117741"/>
                  </a:lnTo>
                  <a:lnTo>
                    <a:pt x="0" y="897204"/>
                  </a:lnTo>
                  <a:lnTo>
                    <a:pt x="0" y="904557"/>
                  </a:lnTo>
                  <a:lnTo>
                    <a:pt x="475703" y="1175245"/>
                  </a:lnTo>
                  <a:lnTo>
                    <a:pt x="536079" y="1175245"/>
                  </a:lnTo>
                  <a:lnTo>
                    <a:pt x="536079" y="422808"/>
                  </a:lnTo>
                  <a:close/>
                </a:path>
                <a:path w="1555115" h="1175384">
                  <a:moveTo>
                    <a:pt x="1554734" y="0"/>
                  </a:moveTo>
                  <a:lnTo>
                    <a:pt x="841667" y="444233"/>
                  </a:lnTo>
                  <a:lnTo>
                    <a:pt x="1554734" y="883107"/>
                  </a:lnTo>
                  <a:lnTo>
                    <a:pt x="1554734" y="0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48951" y="7891423"/>
              <a:ext cx="1721485" cy="2189480"/>
            </a:xfrm>
            <a:custGeom>
              <a:avLst/>
              <a:gdLst/>
              <a:ahLst/>
              <a:cxnLst/>
              <a:rect l="l" t="t" r="r" b="b"/>
              <a:pathLst>
                <a:path w="1721484" h="2189479">
                  <a:moveTo>
                    <a:pt x="343115" y="0"/>
                  </a:moveTo>
                  <a:lnTo>
                    <a:pt x="0" y="214096"/>
                  </a:lnTo>
                  <a:lnTo>
                    <a:pt x="343115" y="428180"/>
                  </a:lnTo>
                  <a:lnTo>
                    <a:pt x="343115" y="0"/>
                  </a:lnTo>
                  <a:close/>
                </a:path>
                <a:path w="1721484" h="2189479">
                  <a:moveTo>
                    <a:pt x="1720989" y="1894700"/>
                  </a:moveTo>
                  <a:lnTo>
                    <a:pt x="1243838" y="1594980"/>
                  </a:lnTo>
                  <a:lnTo>
                    <a:pt x="1243838" y="2189073"/>
                  </a:lnTo>
                  <a:lnTo>
                    <a:pt x="1720989" y="1894700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8807" y="8160657"/>
            <a:ext cx="136158" cy="13607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4116" y="8160657"/>
            <a:ext cx="136157" cy="1360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39425" y="8160657"/>
            <a:ext cx="136157" cy="136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08807" y="8557895"/>
            <a:ext cx="136158" cy="1360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4116" y="8557895"/>
            <a:ext cx="136157" cy="1360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39425" y="8557895"/>
            <a:ext cx="136157" cy="13607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28700" y="2065647"/>
            <a:ext cx="1437640" cy="1437640"/>
          </a:xfrm>
          <a:custGeom>
            <a:avLst/>
            <a:gdLst/>
            <a:ahLst/>
            <a:cxnLst/>
            <a:rect l="l" t="t" r="r" b="b"/>
            <a:pathLst>
              <a:path w="1437639" h="1437639">
                <a:moveTo>
                  <a:pt x="718694" y="1437388"/>
                </a:moveTo>
                <a:lnTo>
                  <a:pt x="671439" y="1435859"/>
                </a:lnTo>
                <a:lnTo>
                  <a:pt x="625001" y="1431336"/>
                </a:lnTo>
                <a:lnTo>
                  <a:pt x="579474" y="1423914"/>
                </a:lnTo>
                <a:lnTo>
                  <a:pt x="534952" y="1413686"/>
                </a:lnTo>
                <a:lnTo>
                  <a:pt x="491531" y="1400748"/>
                </a:lnTo>
                <a:lnTo>
                  <a:pt x="449304" y="1385195"/>
                </a:lnTo>
                <a:lnTo>
                  <a:pt x="408368" y="1367121"/>
                </a:lnTo>
                <a:lnTo>
                  <a:pt x="368815" y="1346621"/>
                </a:lnTo>
                <a:lnTo>
                  <a:pt x="330742" y="1323790"/>
                </a:lnTo>
                <a:lnTo>
                  <a:pt x="294242" y="1298722"/>
                </a:lnTo>
                <a:lnTo>
                  <a:pt x="259411" y="1271511"/>
                </a:lnTo>
                <a:lnTo>
                  <a:pt x="226343" y="1242254"/>
                </a:lnTo>
                <a:lnTo>
                  <a:pt x="195133" y="1211044"/>
                </a:lnTo>
                <a:lnTo>
                  <a:pt x="165876" y="1177976"/>
                </a:lnTo>
                <a:lnTo>
                  <a:pt x="138666" y="1143145"/>
                </a:lnTo>
                <a:lnTo>
                  <a:pt x="113598" y="1106646"/>
                </a:lnTo>
                <a:lnTo>
                  <a:pt x="90766" y="1068572"/>
                </a:lnTo>
                <a:lnTo>
                  <a:pt x="70266" y="1029020"/>
                </a:lnTo>
                <a:lnTo>
                  <a:pt x="52192" y="988083"/>
                </a:lnTo>
                <a:lnTo>
                  <a:pt x="36639" y="945857"/>
                </a:lnTo>
                <a:lnTo>
                  <a:pt x="23701" y="902435"/>
                </a:lnTo>
                <a:lnTo>
                  <a:pt x="13474" y="857913"/>
                </a:lnTo>
                <a:lnTo>
                  <a:pt x="6051" y="812386"/>
                </a:lnTo>
                <a:lnTo>
                  <a:pt x="1528" y="765948"/>
                </a:lnTo>
                <a:lnTo>
                  <a:pt x="0" y="718694"/>
                </a:lnTo>
                <a:lnTo>
                  <a:pt x="1528" y="671439"/>
                </a:lnTo>
                <a:lnTo>
                  <a:pt x="6051" y="625001"/>
                </a:lnTo>
                <a:lnTo>
                  <a:pt x="13474" y="579474"/>
                </a:lnTo>
                <a:lnTo>
                  <a:pt x="23701" y="534952"/>
                </a:lnTo>
                <a:lnTo>
                  <a:pt x="36639" y="491531"/>
                </a:lnTo>
                <a:lnTo>
                  <a:pt x="52192" y="449304"/>
                </a:lnTo>
                <a:lnTo>
                  <a:pt x="70266" y="408367"/>
                </a:lnTo>
                <a:lnTo>
                  <a:pt x="90766" y="368815"/>
                </a:lnTo>
                <a:lnTo>
                  <a:pt x="113598" y="330742"/>
                </a:lnTo>
                <a:lnTo>
                  <a:pt x="138666" y="294242"/>
                </a:lnTo>
                <a:lnTo>
                  <a:pt x="165876" y="259411"/>
                </a:lnTo>
                <a:lnTo>
                  <a:pt x="195133" y="226343"/>
                </a:lnTo>
                <a:lnTo>
                  <a:pt x="226343" y="195133"/>
                </a:lnTo>
                <a:lnTo>
                  <a:pt x="259411" y="165876"/>
                </a:lnTo>
                <a:lnTo>
                  <a:pt x="294242" y="138666"/>
                </a:lnTo>
                <a:lnTo>
                  <a:pt x="330742" y="113597"/>
                </a:lnTo>
                <a:lnTo>
                  <a:pt x="368815" y="90766"/>
                </a:lnTo>
                <a:lnTo>
                  <a:pt x="408368" y="70266"/>
                </a:lnTo>
                <a:lnTo>
                  <a:pt x="449304" y="52192"/>
                </a:lnTo>
                <a:lnTo>
                  <a:pt x="491531" y="36639"/>
                </a:lnTo>
                <a:lnTo>
                  <a:pt x="534952" y="23701"/>
                </a:lnTo>
                <a:lnTo>
                  <a:pt x="579474" y="13474"/>
                </a:lnTo>
                <a:lnTo>
                  <a:pt x="625001" y="6051"/>
                </a:lnTo>
                <a:lnTo>
                  <a:pt x="671439" y="1528"/>
                </a:lnTo>
                <a:lnTo>
                  <a:pt x="718684" y="0"/>
                </a:lnTo>
                <a:lnTo>
                  <a:pt x="765948" y="1528"/>
                </a:lnTo>
                <a:lnTo>
                  <a:pt x="812386" y="6051"/>
                </a:lnTo>
                <a:lnTo>
                  <a:pt x="857914" y="13474"/>
                </a:lnTo>
                <a:lnTo>
                  <a:pt x="902435" y="23701"/>
                </a:lnTo>
                <a:lnTo>
                  <a:pt x="945857" y="36639"/>
                </a:lnTo>
                <a:lnTo>
                  <a:pt x="988083" y="52192"/>
                </a:lnTo>
                <a:lnTo>
                  <a:pt x="1029020" y="70266"/>
                </a:lnTo>
                <a:lnTo>
                  <a:pt x="1068572" y="90766"/>
                </a:lnTo>
                <a:lnTo>
                  <a:pt x="1106646" y="113597"/>
                </a:lnTo>
                <a:lnTo>
                  <a:pt x="1143145" y="138666"/>
                </a:lnTo>
                <a:lnTo>
                  <a:pt x="1177976" y="165876"/>
                </a:lnTo>
                <a:lnTo>
                  <a:pt x="1211044" y="195133"/>
                </a:lnTo>
                <a:lnTo>
                  <a:pt x="1242254" y="226343"/>
                </a:lnTo>
                <a:lnTo>
                  <a:pt x="1271512" y="259411"/>
                </a:lnTo>
                <a:lnTo>
                  <a:pt x="1298722" y="294242"/>
                </a:lnTo>
                <a:lnTo>
                  <a:pt x="1323790" y="330742"/>
                </a:lnTo>
                <a:lnTo>
                  <a:pt x="1346621" y="368815"/>
                </a:lnTo>
                <a:lnTo>
                  <a:pt x="1367122" y="408367"/>
                </a:lnTo>
                <a:lnTo>
                  <a:pt x="1385195" y="449304"/>
                </a:lnTo>
                <a:lnTo>
                  <a:pt x="1400749" y="491531"/>
                </a:lnTo>
                <a:lnTo>
                  <a:pt x="1413686" y="534952"/>
                </a:lnTo>
                <a:lnTo>
                  <a:pt x="1423914" y="579474"/>
                </a:lnTo>
                <a:lnTo>
                  <a:pt x="1431336" y="625001"/>
                </a:lnTo>
                <a:lnTo>
                  <a:pt x="1435859" y="671439"/>
                </a:lnTo>
                <a:lnTo>
                  <a:pt x="1437388" y="718693"/>
                </a:lnTo>
                <a:lnTo>
                  <a:pt x="1435859" y="765948"/>
                </a:lnTo>
                <a:lnTo>
                  <a:pt x="1431336" y="812386"/>
                </a:lnTo>
                <a:lnTo>
                  <a:pt x="1423914" y="857913"/>
                </a:lnTo>
                <a:lnTo>
                  <a:pt x="1413686" y="902435"/>
                </a:lnTo>
                <a:lnTo>
                  <a:pt x="1400749" y="945857"/>
                </a:lnTo>
                <a:lnTo>
                  <a:pt x="1385195" y="988083"/>
                </a:lnTo>
                <a:lnTo>
                  <a:pt x="1367122" y="1029020"/>
                </a:lnTo>
                <a:lnTo>
                  <a:pt x="1346621" y="1068572"/>
                </a:lnTo>
                <a:lnTo>
                  <a:pt x="1323790" y="1106646"/>
                </a:lnTo>
                <a:lnTo>
                  <a:pt x="1298722" y="1143145"/>
                </a:lnTo>
                <a:lnTo>
                  <a:pt x="1271512" y="1177976"/>
                </a:lnTo>
                <a:lnTo>
                  <a:pt x="1242254" y="1211044"/>
                </a:lnTo>
                <a:lnTo>
                  <a:pt x="1211044" y="1242254"/>
                </a:lnTo>
                <a:lnTo>
                  <a:pt x="1177976" y="1271511"/>
                </a:lnTo>
                <a:lnTo>
                  <a:pt x="1143145" y="1298722"/>
                </a:lnTo>
                <a:lnTo>
                  <a:pt x="1106646" y="1323790"/>
                </a:lnTo>
                <a:lnTo>
                  <a:pt x="1068572" y="1346621"/>
                </a:lnTo>
                <a:lnTo>
                  <a:pt x="1029020" y="1367121"/>
                </a:lnTo>
                <a:lnTo>
                  <a:pt x="988083" y="1385195"/>
                </a:lnTo>
                <a:lnTo>
                  <a:pt x="945857" y="1400748"/>
                </a:lnTo>
                <a:lnTo>
                  <a:pt x="902435" y="1413686"/>
                </a:lnTo>
                <a:lnTo>
                  <a:pt x="857914" y="1423914"/>
                </a:lnTo>
                <a:lnTo>
                  <a:pt x="812386" y="1431336"/>
                </a:lnTo>
                <a:lnTo>
                  <a:pt x="765948" y="1435859"/>
                </a:lnTo>
                <a:lnTo>
                  <a:pt x="718694" y="143738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245030" y="2262272"/>
            <a:ext cx="10502265" cy="9144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923414" algn="l"/>
              </a:tabLst>
            </a:pPr>
            <a:r>
              <a:rPr sz="5800" b="1" spc="-400" dirty="0">
                <a:solidFill>
                  <a:srgbClr val="382E2E"/>
                </a:solidFill>
                <a:latin typeface="Tahoma"/>
                <a:cs typeface="Tahoma"/>
              </a:rPr>
              <a:t>05</a:t>
            </a:r>
            <a:r>
              <a:rPr sz="5800" b="1" spc="-430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58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5800" b="1" spc="-18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5800" b="1" spc="-37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5800" b="1" spc="-405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5800" b="1" spc="-3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5800" b="1" spc="-254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5800" b="1" spc="-475" dirty="0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sz="5800" b="1" spc="-440" dirty="0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sz="5800" b="1" spc="-490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5800" b="1" spc="-37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5800" b="1" spc="-20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5800" b="1" spc="-690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5800" b="1" spc="-48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800" b="1" spc="-5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5800" b="1" spc="-690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5800" b="1" spc="-345" dirty="0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sz="5800" b="1" spc="-48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800" b="1" spc="-340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5800" b="1" spc="-440" dirty="0">
                <a:solidFill>
                  <a:srgbClr val="382E2E"/>
                </a:solidFill>
                <a:latin typeface="Tahoma"/>
                <a:cs typeface="Tahoma"/>
              </a:rPr>
              <a:t>s</a:t>
            </a:r>
            <a:r>
              <a:rPr sz="5800" b="1" spc="-345" dirty="0">
                <a:solidFill>
                  <a:srgbClr val="382E2E"/>
                </a:solidFill>
                <a:latin typeface="Tahoma"/>
                <a:cs typeface="Tahoma"/>
              </a:rPr>
              <a:t>p</a:t>
            </a:r>
            <a:r>
              <a:rPr sz="5800" b="1" spc="-48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800" b="1" spc="-3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5800" b="1" spc="-254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5800" b="1" spc="-490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5800" b="1" spc="-505" dirty="0">
                <a:solidFill>
                  <a:srgbClr val="382E2E"/>
                </a:solidFill>
                <a:latin typeface="Tahoma"/>
                <a:cs typeface="Tahoma"/>
              </a:rPr>
              <a:t>v</a:t>
            </a:r>
            <a:r>
              <a:rPr sz="5800" b="1" spc="-48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5800" b="1" spc="-235" dirty="0">
                <a:solidFill>
                  <a:srgbClr val="382E2E"/>
                </a:solidFill>
                <a:latin typeface="Tahoma"/>
                <a:cs typeface="Tahoma"/>
              </a:rPr>
              <a:t>s</a:t>
            </a:r>
            <a:endParaRPr sz="5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17026" y="8003815"/>
            <a:ext cx="1565910" cy="2283460"/>
            <a:chOff x="16717026" y="8003815"/>
            <a:chExt cx="1565910" cy="2283460"/>
          </a:xfrm>
        </p:grpSpPr>
        <p:sp>
          <p:nvSpPr>
            <p:cNvPr id="3" name="object 3"/>
            <p:cNvSpPr/>
            <p:nvPr/>
          </p:nvSpPr>
          <p:spPr>
            <a:xfrm>
              <a:off x="17499788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0" y="1065109"/>
                  </a:moveTo>
                  <a:lnTo>
                    <a:pt x="782745" y="529875"/>
                  </a:lnTo>
                  <a:lnTo>
                    <a:pt x="0" y="0"/>
                  </a:lnTo>
                  <a:lnTo>
                    <a:pt x="0" y="1065109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7026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782762" y="1065109"/>
                  </a:moveTo>
                  <a:lnTo>
                    <a:pt x="782762" y="0"/>
                  </a:lnTo>
                  <a:lnTo>
                    <a:pt x="0" y="529875"/>
                  </a:lnTo>
                  <a:lnTo>
                    <a:pt x="782762" y="1065109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99788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45" y="1753308"/>
                  </a:lnTo>
                  <a:lnTo>
                    <a:pt x="782745" y="0"/>
                  </a:lnTo>
                  <a:lnTo>
                    <a:pt x="0" y="535233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17026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62" y="1753308"/>
                  </a:lnTo>
                  <a:lnTo>
                    <a:pt x="782762" y="535233"/>
                  </a:lnTo>
                  <a:lnTo>
                    <a:pt x="0" y="0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DB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038708" y="6703224"/>
            <a:ext cx="1249680" cy="1397000"/>
            <a:chOff x="17038708" y="6703224"/>
            <a:chExt cx="1249680" cy="1397000"/>
          </a:xfrm>
        </p:grpSpPr>
        <p:sp>
          <p:nvSpPr>
            <p:cNvPr id="8" name="object 8"/>
            <p:cNvSpPr/>
            <p:nvPr/>
          </p:nvSpPr>
          <p:spPr>
            <a:xfrm>
              <a:off x="17038701" y="6703224"/>
              <a:ext cx="1243965" cy="1226185"/>
            </a:xfrm>
            <a:custGeom>
              <a:avLst/>
              <a:gdLst/>
              <a:ahLst/>
              <a:cxnLst/>
              <a:rect l="l" t="t" r="r" b="b"/>
              <a:pathLst>
                <a:path w="1243965" h="1226184">
                  <a:moveTo>
                    <a:pt x="509320" y="594106"/>
                  </a:moveTo>
                  <a:lnTo>
                    <a:pt x="0" y="909878"/>
                  </a:lnTo>
                  <a:lnTo>
                    <a:pt x="509320" y="1225664"/>
                  </a:lnTo>
                  <a:lnTo>
                    <a:pt x="509320" y="594106"/>
                  </a:lnTo>
                  <a:close/>
                </a:path>
                <a:path w="1243965" h="1226184">
                  <a:moveTo>
                    <a:pt x="1243825" y="305079"/>
                  </a:moveTo>
                  <a:lnTo>
                    <a:pt x="707694" y="0"/>
                  </a:lnTo>
                  <a:lnTo>
                    <a:pt x="203733" y="272961"/>
                  </a:lnTo>
                  <a:lnTo>
                    <a:pt x="713054" y="610158"/>
                  </a:lnTo>
                  <a:lnTo>
                    <a:pt x="1243825" y="305079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51756" y="7008301"/>
              <a:ext cx="536575" cy="1092200"/>
            </a:xfrm>
            <a:custGeom>
              <a:avLst/>
              <a:gdLst/>
              <a:ahLst/>
              <a:cxnLst/>
              <a:rect l="l" t="t" r="r" b="b"/>
              <a:pathLst>
                <a:path w="536575" h="1092200">
                  <a:moveTo>
                    <a:pt x="0" y="1091852"/>
                  </a:moveTo>
                  <a:lnTo>
                    <a:pt x="536144" y="786774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91852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516125" y="9111743"/>
            <a:ext cx="1555115" cy="1175385"/>
            <a:chOff x="15516125" y="9111743"/>
            <a:chExt cx="1555115" cy="1175385"/>
          </a:xfrm>
        </p:grpSpPr>
        <p:sp>
          <p:nvSpPr>
            <p:cNvPr id="11" name="object 11"/>
            <p:cNvSpPr/>
            <p:nvPr/>
          </p:nvSpPr>
          <p:spPr>
            <a:xfrm>
              <a:off x="16052204" y="9229484"/>
              <a:ext cx="536575" cy="1057910"/>
            </a:xfrm>
            <a:custGeom>
              <a:avLst/>
              <a:gdLst/>
              <a:ahLst/>
              <a:cxnLst/>
              <a:rect l="l" t="t" r="r" b="b"/>
              <a:pathLst>
                <a:path w="536575" h="1057909">
                  <a:moveTo>
                    <a:pt x="0" y="1057514"/>
                  </a:moveTo>
                  <a:lnTo>
                    <a:pt x="60374" y="1057514"/>
                  </a:lnTo>
                  <a:lnTo>
                    <a:pt x="536144" y="786791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57514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16123" y="9111754"/>
              <a:ext cx="1555115" cy="1175385"/>
            </a:xfrm>
            <a:custGeom>
              <a:avLst/>
              <a:gdLst/>
              <a:ahLst/>
              <a:cxnLst/>
              <a:rect l="l" t="t" r="r" b="b"/>
              <a:pathLst>
                <a:path w="1555115" h="1175384">
                  <a:moveTo>
                    <a:pt x="536079" y="422808"/>
                  </a:moveTo>
                  <a:lnTo>
                    <a:pt x="5295" y="117741"/>
                  </a:lnTo>
                  <a:lnTo>
                    <a:pt x="0" y="897204"/>
                  </a:lnTo>
                  <a:lnTo>
                    <a:pt x="0" y="904557"/>
                  </a:lnTo>
                  <a:lnTo>
                    <a:pt x="475703" y="1175245"/>
                  </a:lnTo>
                  <a:lnTo>
                    <a:pt x="536079" y="1175245"/>
                  </a:lnTo>
                  <a:lnTo>
                    <a:pt x="536079" y="422808"/>
                  </a:lnTo>
                  <a:close/>
                </a:path>
                <a:path w="1555115" h="1175384">
                  <a:moveTo>
                    <a:pt x="1554734" y="0"/>
                  </a:moveTo>
                  <a:lnTo>
                    <a:pt x="841667" y="444233"/>
                  </a:lnTo>
                  <a:lnTo>
                    <a:pt x="1554734" y="883107"/>
                  </a:lnTo>
                  <a:lnTo>
                    <a:pt x="1554734" y="0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448954" y="7891415"/>
            <a:ext cx="343535" cy="428625"/>
          </a:xfrm>
          <a:custGeom>
            <a:avLst/>
            <a:gdLst/>
            <a:ahLst/>
            <a:cxnLst/>
            <a:rect l="l" t="t" r="r" b="b"/>
            <a:pathLst>
              <a:path w="343534" h="428625">
                <a:moveTo>
                  <a:pt x="343121" y="428177"/>
                </a:moveTo>
                <a:lnTo>
                  <a:pt x="343121" y="0"/>
                </a:lnTo>
                <a:lnTo>
                  <a:pt x="0" y="214096"/>
                </a:lnTo>
                <a:lnTo>
                  <a:pt x="343121" y="428177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92794" y="9486400"/>
            <a:ext cx="477520" cy="594360"/>
          </a:xfrm>
          <a:custGeom>
            <a:avLst/>
            <a:gdLst/>
            <a:ahLst/>
            <a:cxnLst/>
            <a:rect l="l" t="t" r="r" b="b"/>
            <a:pathLst>
              <a:path w="477519" h="594359">
                <a:moveTo>
                  <a:pt x="0" y="594096"/>
                </a:moveTo>
                <a:lnTo>
                  <a:pt x="477149" y="299719"/>
                </a:lnTo>
                <a:lnTo>
                  <a:pt x="0" y="0"/>
                </a:lnTo>
                <a:lnTo>
                  <a:pt x="0" y="594096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8807" y="8160656"/>
            <a:ext cx="136158" cy="136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4116" y="8160656"/>
            <a:ext cx="136157" cy="1360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425" y="8160656"/>
            <a:ext cx="136157" cy="1360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08807" y="8557894"/>
            <a:ext cx="136158" cy="1360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116" y="8557894"/>
            <a:ext cx="136157" cy="1360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9425" y="8557894"/>
            <a:ext cx="136157" cy="136073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770111" y="3364394"/>
            <a:ext cx="10088889" cy="2835275"/>
          </a:xfrm>
          <a:prstGeom prst="rect">
            <a:avLst/>
          </a:prstGeom>
        </p:spPr>
        <p:txBody>
          <a:bodyPr vert="horz" wrap="square" lIns="0" tIns="284480" rIns="0" bIns="0" rtlCol="0">
            <a:spAutoFit/>
          </a:bodyPr>
          <a:lstStyle/>
          <a:p>
            <a:pPr marL="1864995" marR="5080" indent="-1852930">
              <a:lnSpc>
                <a:spcPts val="9980"/>
              </a:lnSpc>
              <a:spcBef>
                <a:spcPts val="2240"/>
              </a:spcBef>
            </a:pPr>
            <a:r>
              <a:rPr spc="-300" dirty="0"/>
              <a:t>Merci</a:t>
            </a:r>
            <a:r>
              <a:rPr spc="-660" dirty="0"/>
              <a:t> </a:t>
            </a:r>
            <a:r>
              <a:rPr spc="-409" dirty="0"/>
              <a:t>pour</a:t>
            </a:r>
            <a:r>
              <a:rPr spc="-660" dirty="0"/>
              <a:t> </a:t>
            </a:r>
            <a:r>
              <a:rPr spc="-315" dirty="0"/>
              <a:t>votre  </a:t>
            </a:r>
            <a:r>
              <a:rPr spc="-565" dirty="0"/>
              <a:t>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17026" y="8003816"/>
            <a:ext cx="1565910" cy="2283460"/>
            <a:chOff x="16717026" y="8003816"/>
            <a:chExt cx="1565910" cy="2283460"/>
          </a:xfrm>
        </p:grpSpPr>
        <p:sp>
          <p:nvSpPr>
            <p:cNvPr id="3" name="object 3"/>
            <p:cNvSpPr/>
            <p:nvPr/>
          </p:nvSpPr>
          <p:spPr>
            <a:xfrm>
              <a:off x="17499788" y="8003816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0" y="1065109"/>
                  </a:moveTo>
                  <a:lnTo>
                    <a:pt x="782745" y="529875"/>
                  </a:lnTo>
                  <a:lnTo>
                    <a:pt x="0" y="0"/>
                  </a:lnTo>
                  <a:lnTo>
                    <a:pt x="0" y="1065109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7026" y="8003816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782762" y="1065109"/>
                  </a:moveTo>
                  <a:lnTo>
                    <a:pt x="782762" y="0"/>
                  </a:lnTo>
                  <a:lnTo>
                    <a:pt x="0" y="529875"/>
                  </a:lnTo>
                  <a:lnTo>
                    <a:pt x="782762" y="1065109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99788" y="8533692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7"/>
                  </a:moveTo>
                  <a:lnTo>
                    <a:pt x="782745" y="1753307"/>
                  </a:lnTo>
                  <a:lnTo>
                    <a:pt x="782745" y="0"/>
                  </a:lnTo>
                  <a:lnTo>
                    <a:pt x="0" y="535233"/>
                  </a:lnTo>
                  <a:lnTo>
                    <a:pt x="0" y="1753307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17026" y="8533692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7"/>
                  </a:moveTo>
                  <a:lnTo>
                    <a:pt x="782762" y="1753307"/>
                  </a:lnTo>
                  <a:lnTo>
                    <a:pt x="782762" y="535233"/>
                  </a:lnTo>
                  <a:lnTo>
                    <a:pt x="0" y="0"/>
                  </a:lnTo>
                  <a:lnTo>
                    <a:pt x="0" y="1753307"/>
                  </a:lnTo>
                  <a:close/>
                </a:path>
              </a:pathLst>
            </a:custGeom>
            <a:solidFill>
              <a:srgbClr val="DB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038708" y="6703225"/>
            <a:ext cx="1249680" cy="1397000"/>
            <a:chOff x="17038708" y="6703225"/>
            <a:chExt cx="1249680" cy="1397000"/>
          </a:xfrm>
        </p:grpSpPr>
        <p:sp>
          <p:nvSpPr>
            <p:cNvPr id="8" name="object 8"/>
            <p:cNvSpPr/>
            <p:nvPr/>
          </p:nvSpPr>
          <p:spPr>
            <a:xfrm>
              <a:off x="17038701" y="6703237"/>
              <a:ext cx="1243965" cy="1226185"/>
            </a:xfrm>
            <a:custGeom>
              <a:avLst/>
              <a:gdLst/>
              <a:ahLst/>
              <a:cxnLst/>
              <a:rect l="l" t="t" r="r" b="b"/>
              <a:pathLst>
                <a:path w="1243965" h="1226184">
                  <a:moveTo>
                    <a:pt x="509320" y="594093"/>
                  </a:moveTo>
                  <a:lnTo>
                    <a:pt x="0" y="909866"/>
                  </a:lnTo>
                  <a:lnTo>
                    <a:pt x="509320" y="1225651"/>
                  </a:lnTo>
                  <a:lnTo>
                    <a:pt x="509320" y="594093"/>
                  </a:lnTo>
                  <a:close/>
                </a:path>
                <a:path w="1243965" h="1226184">
                  <a:moveTo>
                    <a:pt x="1243825" y="305066"/>
                  </a:moveTo>
                  <a:lnTo>
                    <a:pt x="707694" y="0"/>
                  </a:lnTo>
                  <a:lnTo>
                    <a:pt x="203733" y="272948"/>
                  </a:lnTo>
                  <a:lnTo>
                    <a:pt x="713054" y="610146"/>
                  </a:lnTo>
                  <a:lnTo>
                    <a:pt x="1243825" y="305066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51756" y="7008303"/>
              <a:ext cx="536575" cy="1092200"/>
            </a:xfrm>
            <a:custGeom>
              <a:avLst/>
              <a:gdLst/>
              <a:ahLst/>
              <a:cxnLst/>
              <a:rect l="l" t="t" r="r" b="b"/>
              <a:pathLst>
                <a:path w="536575" h="1092200">
                  <a:moveTo>
                    <a:pt x="0" y="1091852"/>
                  </a:moveTo>
                  <a:lnTo>
                    <a:pt x="536144" y="786774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91852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516125" y="9111745"/>
            <a:ext cx="1555115" cy="1175385"/>
            <a:chOff x="15516125" y="9111745"/>
            <a:chExt cx="1555115" cy="1175385"/>
          </a:xfrm>
        </p:grpSpPr>
        <p:sp>
          <p:nvSpPr>
            <p:cNvPr id="11" name="object 11"/>
            <p:cNvSpPr/>
            <p:nvPr/>
          </p:nvSpPr>
          <p:spPr>
            <a:xfrm>
              <a:off x="16052204" y="9229486"/>
              <a:ext cx="536575" cy="1057910"/>
            </a:xfrm>
            <a:custGeom>
              <a:avLst/>
              <a:gdLst/>
              <a:ahLst/>
              <a:cxnLst/>
              <a:rect l="l" t="t" r="r" b="b"/>
              <a:pathLst>
                <a:path w="536575" h="1057909">
                  <a:moveTo>
                    <a:pt x="0" y="1057513"/>
                  </a:moveTo>
                  <a:lnTo>
                    <a:pt x="60376" y="1057513"/>
                  </a:lnTo>
                  <a:lnTo>
                    <a:pt x="536144" y="786791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57513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16123" y="9111754"/>
              <a:ext cx="1555115" cy="1175385"/>
            </a:xfrm>
            <a:custGeom>
              <a:avLst/>
              <a:gdLst/>
              <a:ahLst/>
              <a:cxnLst/>
              <a:rect l="l" t="t" r="r" b="b"/>
              <a:pathLst>
                <a:path w="1555115" h="1175384">
                  <a:moveTo>
                    <a:pt x="536079" y="422821"/>
                  </a:moveTo>
                  <a:lnTo>
                    <a:pt x="5295" y="117741"/>
                  </a:lnTo>
                  <a:lnTo>
                    <a:pt x="0" y="897204"/>
                  </a:lnTo>
                  <a:lnTo>
                    <a:pt x="0" y="904557"/>
                  </a:lnTo>
                  <a:lnTo>
                    <a:pt x="475703" y="1175245"/>
                  </a:lnTo>
                  <a:lnTo>
                    <a:pt x="536079" y="1175245"/>
                  </a:lnTo>
                  <a:lnTo>
                    <a:pt x="536079" y="422821"/>
                  </a:lnTo>
                  <a:close/>
                </a:path>
                <a:path w="1555115" h="1175384">
                  <a:moveTo>
                    <a:pt x="1554734" y="0"/>
                  </a:moveTo>
                  <a:lnTo>
                    <a:pt x="841667" y="444233"/>
                  </a:lnTo>
                  <a:lnTo>
                    <a:pt x="1554734" y="883107"/>
                  </a:lnTo>
                  <a:lnTo>
                    <a:pt x="1554734" y="0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448954" y="7891417"/>
            <a:ext cx="343535" cy="428625"/>
          </a:xfrm>
          <a:custGeom>
            <a:avLst/>
            <a:gdLst/>
            <a:ahLst/>
            <a:cxnLst/>
            <a:rect l="l" t="t" r="r" b="b"/>
            <a:pathLst>
              <a:path w="343534" h="428625">
                <a:moveTo>
                  <a:pt x="343121" y="428177"/>
                </a:moveTo>
                <a:lnTo>
                  <a:pt x="343121" y="0"/>
                </a:lnTo>
                <a:lnTo>
                  <a:pt x="0" y="214096"/>
                </a:lnTo>
                <a:lnTo>
                  <a:pt x="343121" y="428177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92794" y="9486402"/>
            <a:ext cx="477520" cy="594360"/>
          </a:xfrm>
          <a:custGeom>
            <a:avLst/>
            <a:gdLst/>
            <a:ahLst/>
            <a:cxnLst/>
            <a:rect l="l" t="t" r="r" b="b"/>
            <a:pathLst>
              <a:path w="477519" h="594359">
                <a:moveTo>
                  <a:pt x="0" y="594096"/>
                </a:moveTo>
                <a:lnTo>
                  <a:pt x="477149" y="299719"/>
                </a:lnTo>
                <a:lnTo>
                  <a:pt x="0" y="0"/>
                </a:lnTo>
                <a:lnTo>
                  <a:pt x="0" y="594096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8807" y="8160659"/>
            <a:ext cx="136158" cy="136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4116" y="8160659"/>
            <a:ext cx="136157" cy="1360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425" y="8160659"/>
            <a:ext cx="136157" cy="1360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08807" y="8557897"/>
            <a:ext cx="136158" cy="1360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116" y="8557897"/>
            <a:ext cx="136157" cy="1360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9425" y="8557897"/>
            <a:ext cx="136157" cy="13607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28700" y="1028701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63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1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9"/>
                </a:lnTo>
                <a:lnTo>
                  <a:pt x="610693" y="2086033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3"/>
                </a:lnTo>
                <a:lnTo>
                  <a:pt x="457711" y="1993653"/>
                </a:lnTo>
                <a:lnTo>
                  <a:pt x="422106" y="1966886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2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5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6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6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8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4"/>
                </a:lnTo>
                <a:lnTo>
                  <a:pt x="207064" y="457711"/>
                </a:lnTo>
                <a:lnTo>
                  <a:pt x="233832" y="422106"/>
                </a:lnTo>
                <a:lnTo>
                  <a:pt x="261985" y="387639"/>
                </a:lnTo>
                <a:lnTo>
                  <a:pt x="291484" y="354353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6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5"/>
                </a:lnTo>
                <a:lnTo>
                  <a:pt x="532172" y="157854"/>
                </a:lnTo>
                <a:lnTo>
                  <a:pt x="570946" y="135494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1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57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1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4"/>
                </a:lnTo>
                <a:lnTo>
                  <a:pt x="1668545" y="157854"/>
                </a:lnTo>
                <a:lnTo>
                  <a:pt x="1706304" y="181725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6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3"/>
                </a:lnTo>
                <a:lnTo>
                  <a:pt x="1938732" y="387639"/>
                </a:lnTo>
                <a:lnTo>
                  <a:pt x="1966886" y="422106"/>
                </a:lnTo>
                <a:lnTo>
                  <a:pt x="1993653" y="457711"/>
                </a:lnTo>
                <a:lnTo>
                  <a:pt x="2018993" y="494414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8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6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6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5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2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6"/>
                </a:lnTo>
                <a:lnTo>
                  <a:pt x="1743006" y="1993653"/>
                </a:lnTo>
                <a:lnTo>
                  <a:pt x="1706304" y="2018993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3"/>
                </a:lnTo>
                <a:lnTo>
                  <a:pt x="1549345" y="2105249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1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63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366657" y="1336491"/>
            <a:ext cx="9103360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38780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01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155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540" dirty="0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sz="8900" b="1" spc="-735" dirty="0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sz="8900" b="1" spc="-61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315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endParaRPr sz="8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17026" y="8003815"/>
            <a:ext cx="1565910" cy="2283460"/>
            <a:chOff x="16717026" y="8003815"/>
            <a:chExt cx="1565910" cy="2283460"/>
          </a:xfrm>
        </p:grpSpPr>
        <p:sp>
          <p:nvSpPr>
            <p:cNvPr id="3" name="object 3"/>
            <p:cNvSpPr/>
            <p:nvPr/>
          </p:nvSpPr>
          <p:spPr>
            <a:xfrm>
              <a:off x="17499788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0" y="1065109"/>
                  </a:moveTo>
                  <a:lnTo>
                    <a:pt x="782745" y="529875"/>
                  </a:lnTo>
                  <a:lnTo>
                    <a:pt x="0" y="0"/>
                  </a:lnTo>
                  <a:lnTo>
                    <a:pt x="0" y="1065109"/>
                  </a:lnTo>
                  <a:close/>
                </a:path>
              </a:pathLst>
            </a:custGeom>
            <a:solidFill>
              <a:srgbClr val="126F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717026" y="8003815"/>
              <a:ext cx="782955" cy="1065530"/>
            </a:xfrm>
            <a:custGeom>
              <a:avLst/>
              <a:gdLst/>
              <a:ahLst/>
              <a:cxnLst/>
              <a:rect l="l" t="t" r="r" b="b"/>
              <a:pathLst>
                <a:path w="782955" h="1065529">
                  <a:moveTo>
                    <a:pt x="782762" y="1065109"/>
                  </a:moveTo>
                  <a:lnTo>
                    <a:pt x="782762" y="0"/>
                  </a:lnTo>
                  <a:lnTo>
                    <a:pt x="0" y="529875"/>
                  </a:lnTo>
                  <a:lnTo>
                    <a:pt x="782762" y="1065109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99788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45" y="1753308"/>
                  </a:lnTo>
                  <a:lnTo>
                    <a:pt x="782745" y="0"/>
                  </a:lnTo>
                  <a:lnTo>
                    <a:pt x="0" y="535233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17026" y="8533690"/>
              <a:ext cx="782955" cy="1753870"/>
            </a:xfrm>
            <a:custGeom>
              <a:avLst/>
              <a:gdLst/>
              <a:ahLst/>
              <a:cxnLst/>
              <a:rect l="l" t="t" r="r" b="b"/>
              <a:pathLst>
                <a:path w="782955" h="1753870">
                  <a:moveTo>
                    <a:pt x="0" y="1753308"/>
                  </a:moveTo>
                  <a:lnTo>
                    <a:pt x="782762" y="1753308"/>
                  </a:lnTo>
                  <a:lnTo>
                    <a:pt x="782762" y="535233"/>
                  </a:lnTo>
                  <a:lnTo>
                    <a:pt x="0" y="0"/>
                  </a:lnTo>
                  <a:lnTo>
                    <a:pt x="0" y="1753308"/>
                  </a:lnTo>
                  <a:close/>
                </a:path>
              </a:pathLst>
            </a:custGeom>
            <a:solidFill>
              <a:srgbClr val="DBF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038708" y="6703224"/>
            <a:ext cx="1249680" cy="1397000"/>
            <a:chOff x="17038708" y="6703224"/>
            <a:chExt cx="1249680" cy="1397000"/>
          </a:xfrm>
        </p:grpSpPr>
        <p:sp>
          <p:nvSpPr>
            <p:cNvPr id="8" name="object 8"/>
            <p:cNvSpPr/>
            <p:nvPr/>
          </p:nvSpPr>
          <p:spPr>
            <a:xfrm>
              <a:off x="17038701" y="6703224"/>
              <a:ext cx="1243965" cy="1226185"/>
            </a:xfrm>
            <a:custGeom>
              <a:avLst/>
              <a:gdLst/>
              <a:ahLst/>
              <a:cxnLst/>
              <a:rect l="l" t="t" r="r" b="b"/>
              <a:pathLst>
                <a:path w="1243965" h="1226184">
                  <a:moveTo>
                    <a:pt x="509320" y="594106"/>
                  </a:moveTo>
                  <a:lnTo>
                    <a:pt x="0" y="909878"/>
                  </a:lnTo>
                  <a:lnTo>
                    <a:pt x="509320" y="1225664"/>
                  </a:lnTo>
                  <a:lnTo>
                    <a:pt x="509320" y="594106"/>
                  </a:lnTo>
                  <a:close/>
                </a:path>
                <a:path w="1243965" h="1226184">
                  <a:moveTo>
                    <a:pt x="1243825" y="305079"/>
                  </a:moveTo>
                  <a:lnTo>
                    <a:pt x="707694" y="0"/>
                  </a:lnTo>
                  <a:lnTo>
                    <a:pt x="203733" y="272961"/>
                  </a:lnTo>
                  <a:lnTo>
                    <a:pt x="713054" y="610158"/>
                  </a:lnTo>
                  <a:lnTo>
                    <a:pt x="1243825" y="305079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51756" y="7008301"/>
              <a:ext cx="536575" cy="1092200"/>
            </a:xfrm>
            <a:custGeom>
              <a:avLst/>
              <a:gdLst/>
              <a:ahLst/>
              <a:cxnLst/>
              <a:rect l="l" t="t" r="r" b="b"/>
              <a:pathLst>
                <a:path w="536575" h="1092200">
                  <a:moveTo>
                    <a:pt x="0" y="1091852"/>
                  </a:moveTo>
                  <a:lnTo>
                    <a:pt x="536144" y="786774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91852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5516125" y="9111743"/>
            <a:ext cx="1555115" cy="1175385"/>
            <a:chOff x="15516125" y="9111743"/>
            <a:chExt cx="1555115" cy="1175385"/>
          </a:xfrm>
        </p:grpSpPr>
        <p:sp>
          <p:nvSpPr>
            <p:cNvPr id="11" name="object 11"/>
            <p:cNvSpPr/>
            <p:nvPr/>
          </p:nvSpPr>
          <p:spPr>
            <a:xfrm>
              <a:off x="16052204" y="9229484"/>
              <a:ext cx="536575" cy="1057910"/>
            </a:xfrm>
            <a:custGeom>
              <a:avLst/>
              <a:gdLst/>
              <a:ahLst/>
              <a:cxnLst/>
              <a:rect l="l" t="t" r="r" b="b"/>
              <a:pathLst>
                <a:path w="536575" h="1057909">
                  <a:moveTo>
                    <a:pt x="0" y="1057514"/>
                  </a:moveTo>
                  <a:lnTo>
                    <a:pt x="60374" y="1057514"/>
                  </a:lnTo>
                  <a:lnTo>
                    <a:pt x="536144" y="786791"/>
                  </a:lnTo>
                  <a:lnTo>
                    <a:pt x="530776" y="0"/>
                  </a:lnTo>
                  <a:lnTo>
                    <a:pt x="0" y="305077"/>
                  </a:lnTo>
                  <a:lnTo>
                    <a:pt x="0" y="1057514"/>
                  </a:lnTo>
                  <a:close/>
                </a:path>
              </a:pathLst>
            </a:custGeom>
            <a:solidFill>
              <a:srgbClr val="004E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516123" y="9111754"/>
              <a:ext cx="1555115" cy="1175385"/>
            </a:xfrm>
            <a:custGeom>
              <a:avLst/>
              <a:gdLst/>
              <a:ahLst/>
              <a:cxnLst/>
              <a:rect l="l" t="t" r="r" b="b"/>
              <a:pathLst>
                <a:path w="1555115" h="1175384">
                  <a:moveTo>
                    <a:pt x="536079" y="422808"/>
                  </a:moveTo>
                  <a:lnTo>
                    <a:pt x="5295" y="117741"/>
                  </a:lnTo>
                  <a:lnTo>
                    <a:pt x="0" y="897204"/>
                  </a:lnTo>
                  <a:lnTo>
                    <a:pt x="0" y="904557"/>
                  </a:lnTo>
                  <a:lnTo>
                    <a:pt x="475703" y="1175245"/>
                  </a:lnTo>
                  <a:lnTo>
                    <a:pt x="536079" y="1175245"/>
                  </a:lnTo>
                  <a:lnTo>
                    <a:pt x="536079" y="422808"/>
                  </a:lnTo>
                  <a:close/>
                </a:path>
                <a:path w="1555115" h="1175384">
                  <a:moveTo>
                    <a:pt x="1554734" y="0"/>
                  </a:moveTo>
                  <a:lnTo>
                    <a:pt x="841667" y="444233"/>
                  </a:lnTo>
                  <a:lnTo>
                    <a:pt x="1554734" y="883107"/>
                  </a:lnTo>
                  <a:lnTo>
                    <a:pt x="1554734" y="0"/>
                  </a:lnTo>
                  <a:close/>
                </a:path>
              </a:pathLst>
            </a:custGeom>
            <a:solidFill>
              <a:srgbClr val="8FC2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6448954" y="7891415"/>
            <a:ext cx="343535" cy="428625"/>
          </a:xfrm>
          <a:custGeom>
            <a:avLst/>
            <a:gdLst/>
            <a:ahLst/>
            <a:cxnLst/>
            <a:rect l="l" t="t" r="r" b="b"/>
            <a:pathLst>
              <a:path w="343534" h="428625">
                <a:moveTo>
                  <a:pt x="343121" y="428177"/>
                </a:moveTo>
                <a:lnTo>
                  <a:pt x="343121" y="0"/>
                </a:lnTo>
                <a:lnTo>
                  <a:pt x="0" y="214096"/>
                </a:lnTo>
                <a:lnTo>
                  <a:pt x="343121" y="428177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692794" y="9486400"/>
            <a:ext cx="477520" cy="594360"/>
          </a:xfrm>
          <a:custGeom>
            <a:avLst/>
            <a:gdLst/>
            <a:ahLst/>
            <a:cxnLst/>
            <a:rect l="l" t="t" r="r" b="b"/>
            <a:pathLst>
              <a:path w="477519" h="594359">
                <a:moveTo>
                  <a:pt x="0" y="594096"/>
                </a:moveTo>
                <a:lnTo>
                  <a:pt x="477149" y="299719"/>
                </a:lnTo>
                <a:lnTo>
                  <a:pt x="0" y="0"/>
                </a:lnTo>
                <a:lnTo>
                  <a:pt x="0" y="594096"/>
                </a:lnTo>
                <a:close/>
              </a:path>
            </a:pathLst>
          </a:custGeom>
          <a:solidFill>
            <a:srgbClr val="126FA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8807" y="8160654"/>
            <a:ext cx="136158" cy="136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4116" y="8160654"/>
            <a:ext cx="136157" cy="13607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425" y="8160654"/>
            <a:ext cx="136157" cy="1360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08807" y="8557892"/>
            <a:ext cx="136158" cy="1360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4116" y="8557892"/>
            <a:ext cx="136157" cy="13607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39425" y="8557892"/>
            <a:ext cx="136157" cy="136073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28700" y="1028700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73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1"/>
                </a:lnTo>
                <a:lnTo>
                  <a:pt x="822587" y="2165358"/>
                </a:lnTo>
                <a:lnTo>
                  <a:pt x="778592" y="2152927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9"/>
                </a:lnTo>
                <a:lnTo>
                  <a:pt x="610693" y="2086033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3"/>
                </a:lnTo>
                <a:lnTo>
                  <a:pt x="457711" y="1993653"/>
                </a:lnTo>
                <a:lnTo>
                  <a:pt x="422106" y="1966886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2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5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6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6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8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3"/>
                </a:lnTo>
                <a:lnTo>
                  <a:pt x="181725" y="494414"/>
                </a:lnTo>
                <a:lnTo>
                  <a:pt x="207064" y="457711"/>
                </a:lnTo>
                <a:lnTo>
                  <a:pt x="233832" y="422106"/>
                </a:lnTo>
                <a:lnTo>
                  <a:pt x="261985" y="387639"/>
                </a:lnTo>
                <a:lnTo>
                  <a:pt x="291484" y="354353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6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5"/>
                </a:lnTo>
                <a:lnTo>
                  <a:pt x="532172" y="157854"/>
                </a:lnTo>
                <a:lnTo>
                  <a:pt x="570946" y="135494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1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59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1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4"/>
                </a:lnTo>
                <a:lnTo>
                  <a:pt x="1668545" y="157854"/>
                </a:lnTo>
                <a:lnTo>
                  <a:pt x="1706304" y="181725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6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3"/>
                </a:lnTo>
                <a:lnTo>
                  <a:pt x="1938732" y="387639"/>
                </a:lnTo>
                <a:lnTo>
                  <a:pt x="1966886" y="422106"/>
                </a:lnTo>
                <a:lnTo>
                  <a:pt x="1993653" y="457711"/>
                </a:lnTo>
                <a:lnTo>
                  <a:pt x="2018993" y="494414"/>
                </a:lnTo>
                <a:lnTo>
                  <a:pt x="2042863" y="532173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8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6"/>
                </a:lnTo>
                <a:lnTo>
                  <a:pt x="2199701" y="1052627"/>
                </a:lnTo>
                <a:lnTo>
                  <a:pt x="2200718" y="1100361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6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5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2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6"/>
                </a:lnTo>
                <a:lnTo>
                  <a:pt x="1743006" y="1993653"/>
                </a:lnTo>
                <a:lnTo>
                  <a:pt x="1706304" y="2018993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3"/>
                </a:lnTo>
                <a:lnTo>
                  <a:pt x="1549345" y="2105249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7"/>
                </a:lnTo>
                <a:lnTo>
                  <a:pt x="1378130" y="2165358"/>
                </a:lnTo>
                <a:lnTo>
                  <a:pt x="1333408" y="2175991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73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366657" y="1336489"/>
            <a:ext cx="9103360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38780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01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155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540" dirty="0">
                <a:solidFill>
                  <a:srgbClr val="382E2E"/>
                </a:solidFill>
                <a:latin typeface="Tahoma"/>
                <a:cs typeface="Tahoma"/>
              </a:rPr>
              <a:t>d</a:t>
            </a:r>
            <a:r>
              <a:rPr sz="8900" b="1" spc="-735" dirty="0">
                <a:solidFill>
                  <a:srgbClr val="382E2E"/>
                </a:solidFill>
                <a:latin typeface="Tahoma"/>
                <a:cs typeface="Tahoma"/>
              </a:rPr>
              <a:t>u</a:t>
            </a:r>
            <a:r>
              <a:rPr sz="8900" b="1" spc="-61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i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315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endParaRPr sz="89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879238" y="3885122"/>
            <a:ext cx="6810375" cy="4543425"/>
            <a:chOff x="8879238" y="3885122"/>
            <a:chExt cx="6810375" cy="4543425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79238" y="3885122"/>
              <a:ext cx="6810374" cy="45434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67133" y="4405889"/>
              <a:ext cx="3365047" cy="23302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2030660" y="4598733"/>
              <a:ext cx="2701290" cy="1567815"/>
            </a:xfrm>
            <a:custGeom>
              <a:avLst/>
              <a:gdLst/>
              <a:ahLst/>
              <a:cxnLst/>
              <a:rect l="l" t="t" r="r" b="b"/>
              <a:pathLst>
                <a:path w="2701290" h="1567814">
                  <a:moveTo>
                    <a:pt x="41376" y="371678"/>
                  </a:moveTo>
                  <a:lnTo>
                    <a:pt x="17627" y="353656"/>
                  </a:lnTo>
                  <a:lnTo>
                    <a:pt x="12585" y="354952"/>
                  </a:lnTo>
                  <a:lnTo>
                    <a:pt x="3873" y="361454"/>
                  </a:lnTo>
                  <a:lnTo>
                    <a:pt x="1219" y="365963"/>
                  </a:lnTo>
                  <a:lnTo>
                    <a:pt x="12" y="373519"/>
                  </a:lnTo>
                  <a:lnTo>
                    <a:pt x="0" y="375348"/>
                  </a:lnTo>
                  <a:lnTo>
                    <a:pt x="215" y="377139"/>
                  </a:lnTo>
                  <a:lnTo>
                    <a:pt x="20586" y="395605"/>
                  </a:lnTo>
                  <a:lnTo>
                    <a:pt x="25819" y="394982"/>
                  </a:lnTo>
                  <a:lnTo>
                    <a:pt x="41376" y="371678"/>
                  </a:lnTo>
                  <a:close/>
                </a:path>
                <a:path w="2701290" h="1567814">
                  <a:moveTo>
                    <a:pt x="1310462" y="7683"/>
                  </a:moveTo>
                  <a:lnTo>
                    <a:pt x="1306055" y="1803"/>
                  </a:lnTo>
                  <a:lnTo>
                    <a:pt x="1304556" y="1600"/>
                  </a:lnTo>
                  <a:lnTo>
                    <a:pt x="1304556" y="9906"/>
                  </a:lnTo>
                  <a:lnTo>
                    <a:pt x="1303616" y="16548"/>
                  </a:lnTo>
                  <a:lnTo>
                    <a:pt x="1300543" y="18846"/>
                  </a:lnTo>
                  <a:lnTo>
                    <a:pt x="1293901" y="17894"/>
                  </a:lnTo>
                  <a:lnTo>
                    <a:pt x="1291602" y="14833"/>
                  </a:lnTo>
                  <a:lnTo>
                    <a:pt x="1292542" y="8204"/>
                  </a:lnTo>
                  <a:lnTo>
                    <a:pt x="1295615" y="5905"/>
                  </a:lnTo>
                  <a:lnTo>
                    <a:pt x="1302258" y="6858"/>
                  </a:lnTo>
                  <a:lnTo>
                    <a:pt x="1304556" y="9906"/>
                  </a:lnTo>
                  <a:lnTo>
                    <a:pt x="1304556" y="1600"/>
                  </a:lnTo>
                  <a:lnTo>
                    <a:pt x="1293380" y="0"/>
                  </a:lnTo>
                  <a:lnTo>
                    <a:pt x="1287500" y="4406"/>
                  </a:lnTo>
                  <a:lnTo>
                    <a:pt x="1285697" y="17068"/>
                  </a:lnTo>
                  <a:lnTo>
                    <a:pt x="1290116" y="22936"/>
                  </a:lnTo>
                  <a:lnTo>
                    <a:pt x="1302778" y="24739"/>
                  </a:lnTo>
                  <a:lnTo>
                    <a:pt x="1308658" y="20332"/>
                  </a:lnTo>
                  <a:lnTo>
                    <a:pt x="1308709" y="20002"/>
                  </a:lnTo>
                  <a:lnTo>
                    <a:pt x="1310411" y="8013"/>
                  </a:lnTo>
                  <a:lnTo>
                    <a:pt x="1310462" y="7683"/>
                  </a:lnTo>
                  <a:close/>
                </a:path>
                <a:path w="2701290" h="1567814">
                  <a:moveTo>
                    <a:pt x="2634488" y="1549527"/>
                  </a:moveTo>
                  <a:lnTo>
                    <a:pt x="2629941" y="1542986"/>
                  </a:lnTo>
                  <a:lnTo>
                    <a:pt x="2627503" y="1542554"/>
                  </a:lnTo>
                  <a:lnTo>
                    <a:pt x="2627503" y="1551889"/>
                  </a:lnTo>
                  <a:lnTo>
                    <a:pt x="2626296" y="1558544"/>
                  </a:lnTo>
                  <a:lnTo>
                    <a:pt x="2623134" y="1560753"/>
                  </a:lnTo>
                  <a:lnTo>
                    <a:pt x="2616492" y="1559547"/>
                  </a:lnTo>
                  <a:lnTo>
                    <a:pt x="2614282" y="1556359"/>
                  </a:lnTo>
                  <a:lnTo>
                    <a:pt x="2615476" y="1549742"/>
                  </a:lnTo>
                  <a:lnTo>
                    <a:pt x="2618638" y="1547533"/>
                  </a:lnTo>
                  <a:lnTo>
                    <a:pt x="2625293" y="1548739"/>
                  </a:lnTo>
                  <a:lnTo>
                    <a:pt x="2627503" y="1551889"/>
                  </a:lnTo>
                  <a:lnTo>
                    <a:pt x="2627503" y="1542554"/>
                  </a:lnTo>
                  <a:lnTo>
                    <a:pt x="2616276" y="1540560"/>
                  </a:lnTo>
                  <a:lnTo>
                    <a:pt x="2609748" y="1545107"/>
                  </a:lnTo>
                  <a:lnTo>
                    <a:pt x="2607297" y="1558747"/>
                  </a:lnTo>
                  <a:lnTo>
                    <a:pt x="2611844" y="1565287"/>
                  </a:lnTo>
                  <a:lnTo>
                    <a:pt x="2625509" y="1567726"/>
                  </a:lnTo>
                  <a:lnTo>
                    <a:pt x="2632049" y="1563179"/>
                  </a:lnTo>
                  <a:lnTo>
                    <a:pt x="2632252" y="1562049"/>
                  </a:lnTo>
                  <a:lnTo>
                    <a:pt x="2634437" y="1549781"/>
                  </a:lnTo>
                  <a:lnTo>
                    <a:pt x="2634488" y="1549527"/>
                  </a:lnTo>
                  <a:close/>
                </a:path>
                <a:path w="2701290" h="1567814">
                  <a:moveTo>
                    <a:pt x="2700718" y="1423047"/>
                  </a:moveTo>
                  <a:lnTo>
                    <a:pt x="2688831" y="1413357"/>
                  </a:lnTo>
                  <a:lnTo>
                    <a:pt x="2686215" y="1413941"/>
                  </a:lnTo>
                  <a:lnTo>
                    <a:pt x="2681630" y="1417104"/>
                  </a:lnTo>
                  <a:lnTo>
                    <a:pt x="2680195" y="1419377"/>
                  </a:lnTo>
                  <a:lnTo>
                    <a:pt x="2679420" y="1423225"/>
                  </a:lnTo>
                  <a:lnTo>
                    <a:pt x="2679382" y="1424178"/>
                  </a:lnTo>
                  <a:lnTo>
                    <a:pt x="2679458" y="1425092"/>
                  </a:lnTo>
                  <a:lnTo>
                    <a:pt x="2689580" y="1434947"/>
                  </a:lnTo>
                  <a:lnTo>
                    <a:pt x="2692273" y="1434744"/>
                  </a:lnTo>
                  <a:lnTo>
                    <a:pt x="2700718" y="1423047"/>
                  </a:lnTo>
                  <a:close/>
                </a:path>
              </a:pathLst>
            </a:custGeom>
            <a:solidFill>
              <a:srgbClr val="201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32013" y="4534849"/>
              <a:ext cx="3259093" cy="2133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3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59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0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8"/>
                </a:lnTo>
                <a:lnTo>
                  <a:pt x="610693" y="2086032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2"/>
                </a:lnTo>
                <a:lnTo>
                  <a:pt x="457711" y="1993653"/>
                </a:lnTo>
                <a:lnTo>
                  <a:pt x="422106" y="1966885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1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4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5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5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7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3"/>
                </a:lnTo>
                <a:lnTo>
                  <a:pt x="207064" y="457711"/>
                </a:lnTo>
                <a:lnTo>
                  <a:pt x="233832" y="422105"/>
                </a:lnTo>
                <a:lnTo>
                  <a:pt x="261985" y="387639"/>
                </a:lnTo>
                <a:lnTo>
                  <a:pt x="291484" y="354352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5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4"/>
                </a:lnTo>
                <a:lnTo>
                  <a:pt x="532172" y="157854"/>
                </a:lnTo>
                <a:lnTo>
                  <a:pt x="570946" y="135493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0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46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0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3"/>
                </a:lnTo>
                <a:lnTo>
                  <a:pt x="1668545" y="157854"/>
                </a:lnTo>
                <a:lnTo>
                  <a:pt x="1706304" y="181724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5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2"/>
                </a:lnTo>
                <a:lnTo>
                  <a:pt x="1938732" y="387639"/>
                </a:lnTo>
                <a:lnTo>
                  <a:pt x="1966886" y="422105"/>
                </a:lnTo>
                <a:lnTo>
                  <a:pt x="1993653" y="457711"/>
                </a:lnTo>
                <a:lnTo>
                  <a:pt x="2018993" y="494413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7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5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5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4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1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5"/>
                </a:lnTo>
                <a:lnTo>
                  <a:pt x="1743006" y="1993653"/>
                </a:lnTo>
                <a:lnTo>
                  <a:pt x="1706304" y="2018992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2"/>
                </a:lnTo>
                <a:lnTo>
                  <a:pt x="1549345" y="2105248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0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59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6657" y="1336489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3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59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0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8"/>
                </a:lnTo>
                <a:lnTo>
                  <a:pt x="610693" y="2086032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2"/>
                </a:lnTo>
                <a:lnTo>
                  <a:pt x="457711" y="1993653"/>
                </a:lnTo>
                <a:lnTo>
                  <a:pt x="422106" y="1966885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1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4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5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5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7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3"/>
                </a:lnTo>
                <a:lnTo>
                  <a:pt x="207064" y="457711"/>
                </a:lnTo>
                <a:lnTo>
                  <a:pt x="233832" y="422105"/>
                </a:lnTo>
                <a:lnTo>
                  <a:pt x="261985" y="387639"/>
                </a:lnTo>
                <a:lnTo>
                  <a:pt x="291484" y="354352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5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4"/>
                </a:lnTo>
                <a:lnTo>
                  <a:pt x="532172" y="157854"/>
                </a:lnTo>
                <a:lnTo>
                  <a:pt x="570946" y="135493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0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46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0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3"/>
                </a:lnTo>
                <a:lnTo>
                  <a:pt x="1668545" y="157854"/>
                </a:lnTo>
                <a:lnTo>
                  <a:pt x="1706304" y="181724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5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2"/>
                </a:lnTo>
                <a:lnTo>
                  <a:pt x="1938732" y="387639"/>
                </a:lnTo>
                <a:lnTo>
                  <a:pt x="1966886" y="422105"/>
                </a:lnTo>
                <a:lnTo>
                  <a:pt x="1993653" y="457711"/>
                </a:lnTo>
                <a:lnTo>
                  <a:pt x="2018993" y="494413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7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5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5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4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1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5"/>
                </a:lnTo>
                <a:lnTo>
                  <a:pt x="1743006" y="1993653"/>
                </a:lnTo>
                <a:lnTo>
                  <a:pt x="1706304" y="2018992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2"/>
                </a:lnTo>
                <a:lnTo>
                  <a:pt x="1549345" y="2105248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0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59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6657" y="1336489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41476" y="3453440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12160" y="3487171"/>
            <a:ext cx="28816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11B3DF"/>
                </a:solidFill>
                <a:latin typeface="Tahoma"/>
                <a:cs typeface="Tahoma"/>
              </a:rPr>
              <a:t>Problématique</a:t>
            </a:r>
            <a:endParaRPr sz="3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4578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0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73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1"/>
                </a:lnTo>
                <a:lnTo>
                  <a:pt x="822587" y="2165358"/>
                </a:lnTo>
                <a:lnTo>
                  <a:pt x="778592" y="2152927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9"/>
                </a:lnTo>
                <a:lnTo>
                  <a:pt x="610693" y="2086033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3"/>
                </a:lnTo>
                <a:lnTo>
                  <a:pt x="457711" y="1993653"/>
                </a:lnTo>
                <a:lnTo>
                  <a:pt x="422106" y="1966886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2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5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6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6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8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3"/>
                </a:lnTo>
                <a:lnTo>
                  <a:pt x="181725" y="494414"/>
                </a:lnTo>
                <a:lnTo>
                  <a:pt x="207064" y="457711"/>
                </a:lnTo>
                <a:lnTo>
                  <a:pt x="233832" y="422106"/>
                </a:lnTo>
                <a:lnTo>
                  <a:pt x="261985" y="387639"/>
                </a:lnTo>
                <a:lnTo>
                  <a:pt x="291484" y="354353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6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5"/>
                </a:lnTo>
                <a:lnTo>
                  <a:pt x="532172" y="157854"/>
                </a:lnTo>
                <a:lnTo>
                  <a:pt x="570946" y="135494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1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59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1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4"/>
                </a:lnTo>
                <a:lnTo>
                  <a:pt x="1668545" y="157854"/>
                </a:lnTo>
                <a:lnTo>
                  <a:pt x="1706304" y="181725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6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3"/>
                </a:lnTo>
                <a:lnTo>
                  <a:pt x="1938732" y="387639"/>
                </a:lnTo>
                <a:lnTo>
                  <a:pt x="1966886" y="422106"/>
                </a:lnTo>
                <a:lnTo>
                  <a:pt x="1993653" y="457711"/>
                </a:lnTo>
                <a:lnTo>
                  <a:pt x="2018993" y="494414"/>
                </a:lnTo>
                <a:lnTo>
                  <a:pt x="2042863" y="532173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8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6"/>
                </a:lnTo>
                <a:lnTo>
                  <a:pt x="2199701" y="1052627"/>
                </a:lnTo>
                <a:lnTo>
                  <a:pt x="2200718" y="1100361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6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5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2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6"/>
                </a:lnTo>
                <a:lnTo>
                  <a:pt x="1743006" y="1993653"/>
                </a:lnTo>
                <a:lnTo>
                  <a:pt x="1706304" y="2018993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3"/>
                </a:lnTo>
                <a:lnTo>
                  <a:pt x="1549345" y="2105249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7"/>
                </a:lnTo>
                <a:lnTo>
                  <a:pt x="1378130" y="2165358"/>
                </a:lnTo>
                <a:lnTo>
                  <a:pt x="1333408" y="2175991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73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1476" y="3453438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6657" y="1336489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5333781"/>
            <a:ext cx="104774" cy="1047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06201" y="3487171"/>
            <a:ext cx="9995866" cy="20909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11B3DF"/>
                </a:solidFill>
                <a:latin typeface="Tahoma"/>
                <a:cs typeface="Tahoma"/>
              </a:rPr>
              <a:t>Problématique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sz="3200" b="1" spc="-70" dirty="0">
                <a:solidFill>
                  <a:srgbClr val="0F0E0D"/>
                </a:solidFill>
                <a:latin typeface="Tahoma"/>
                <a:cs typeface="Tahoma"/>
              </a:rPr>
              <a:t>Difficultés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15" dirty="0">
                <a:solidFill>
                  <a:srgbClr val="0F0E0D"/>
                </a:solidFill>
                <a:latin typeface="Tahoma"/>
                <a:cs typeface="Tahoma"/>
              </a:rPr>
              <a:t>de</a:t>
            </a:r>
            <a:r>
              <a:rPr sz="3200" b="1" spc="-33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crée des </a:t>
            </a:r>
            <a:r>
              <a:rPr lang="fr-FR" sz="3200" b="1" spc="-105" dirty="0" err="1">
                <a:solidFill>
                  <a:srgbClr val="0F0E0D"/>
                </a:solidFill>
                <a:latin typeface="Tahoma"/>
                <a:cs typeface="Tahoma"/>
              </a:rPr>
              <a:t>NSDs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 manuellement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0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59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0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8"/>
                </a:lnTo>
                <a:lnTo>
                  <a:pt x="610693" y="2086032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3"/>
                </a:lnTo>
                <a:lnTo>
                  <a:pt x="457711" y="1993653"/>
                </a:lnTo>
                <a:lnTo>
                  <a:pt x="422106" y="1966886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2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4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5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5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7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4"/>
                </a:lnTo>
                <a:lnTo>
                  <a:pt x="207064" y="457711"/>
                </a:lnTo>
                <a:lnTo>
                  <a:pt x="233832" y="422106"/>
                </a:lnTo>
                <a:lnTo>
                  <a:pt x="261985" y="387639"/>
                </a:lnTo>
                <a:lnTo>
                  <a:pt x="291484" y="354352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5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5"/>
                </a:lnTo>
                <a:lnTo>
                  <a:pt x="532172" y="157854"/>
                </a:lnTo>
                <a:lnTo>
                  <a:pt x="570946" y="135493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1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48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1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3"/>
                </a:lnTo>
                <a:lnTo>
                  <a:pt x="1668545" y="157854"/>
                </a:lnTo>
                <a:lnTo>
                  <a:pt x="1706304" y="181725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5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2"/>
                </a:lnTo>
                <a:lnTo>
                  <a:pt x="1938732" y="387639"/>
                </a:lnTo>
                <a:lnTo>
                  <a:pt x="1966886" y="422106"/>
                </a:lnTo>
                <a:lnTo>
                  <a:pt x="1993653" y="457711"/>
                </a:lnTo>
                <a:lnTo>
                  <a:pt x="2018993" y="494414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7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5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5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4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2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6"/>
                </a:lnTo>
                <a:lnTo>
                  <a:pt x="1743006" y="1993653"/>
                </a:lnTo>
                <a:lnTo>
                  <a:pt x="1706304" y="2018993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2"/>
                </a:lnTo>
                <a:lnTo>
                  <a:pt x="1549345" y="2105248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0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59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41476" y="3453439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66657" y="1336489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5333783"/>
            <a:ext cx="104774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6308308"/>
            <a:ext cx="104774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06201" y="3487172"/>
            <a:ext cx="12152825" cy="29266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11B3DF"/>
                </a:solidFill>
                <a:latin typeface="Tahoma"/>
                <a:cs typeface="Tahoma"/>
              </a:rPr>
              <a:t>Problématique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 dirty="0">
              <a:latin typeface="Tahoma"/>
              <a:cs typeface="Tahoma"/>
            </a:endParaRPr>
          </a:p>
          <a:p>
            <a:pPr marL="12700" marR="5080">
              <a:lnSpc>
                <a:spcPct val="199800"/>
              </a:lnSpc>
            </a:pPr>
            <a:r>
              <a:rPr lang="fr-FR" sz="3200" b="1" spc="-70" dirty="0">
                <a:solidFill>
                  <a:srgbClr val="0F0E0D"/>
                </a:solidFill>
                <a:latin typeface="Tahoma"/>
                <a:cs typeface="Tahoma"/>
              </a:rPr>
              <a:t>Difficultés</a:t>
            </a:r>
            <a:r>
              <a:rPr lang="fr-FR"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15" dirty="0">
                <a:solidFill>
                  <a:srgbClr val="0F0E0D"/>
                </a:solidFill>
                <a:latin typeface="Tahoma"/>
                <a:cs typeface="Tahoma"/>
              </a:rPr>
              <a:t>de</a:t>
            </a:r>
            <a:r>
              <a:rPr lang="fr-FR" sz="3200" b="1" spc="-33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crée des </a:t>
            </a:r>
            <a:r>
              <a:rPr lang="fr-FR" sz="3200" b="1" spc="-105" dirty="0" err="1">
                <a:solidFill>
                  <a:srgbClr val="0F0E0D"/>
                </a:solidFill>
                <a:latin typeface="Tahoma"/>
                <a:cs typeface="Tahoma"/>
              </a:rPr>
              <a:t>NSDs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 manuellement</a:t>
            </a:r>
            <a:endParaRPr lang="fr-FR" sz="3200" dirty="0">
              <a:latin typeface="Tahoma"/>
              <a:cs typeface="Tahoma"/>
            </a:endParaRPr>
          </a:p>
          <a:p>
            <a:pPr marL="12700" marR="5080">
              <a:lnSpc>
                <a:spcPct val="199800"/>
              </a:lnSpc>
            </a:pPr>
            <a:r>
              <a:rPr sz="3200" b="1" spc="-5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4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0" dirty="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-200" dirty="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-5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q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sz="3200" b="1" spc="50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-405" dirty="0">
                <a:solidFill>
                  <a:srgbClr val="0F0E0D"/>
                </a:solidFill>
                <a:latin typeface="Tahoma"/>
                <a:cs typeface="Tahoma"/>
              </a:rPr>
              <a:t>'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60" dirty="0">
                <a:solidFill>
                  <a:srgbClr val="0F0E0D"/>
                </a:solidFill>
                <a:latin typeface="Tahoma"/>
                <a:cs typeface="Tahoma"/>
              </a:rPr>
              <a:t>rr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sz="3200" b="1" spc="-160" dirty="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110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45" dirty="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-405" dirty="0">
                <a:solidFill>
                  <a:srgbClr val="0F0E0D"/>
                </a:solidFill>
                <a:latin typeface="Tahoma"/>
                <a:cs typeface="Tahoma"/>
              </a:rPr>
              <a:t>'</a:t>
            </a:r>
            <a:r>
              <a:rPr sz="3200" b="1" spc="-200" dirty="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sz="3200" b="1" spc="180" dirty="0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45" dirty="0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h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é</a:t>
            </a:r>
            <a:r>
              <a:rPr sz="3200" b="1" spc="-160" dirty="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sz="3200" b="1" spc="180" dirty="0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110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endParaRPr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028701"/>
            <a:ext cx="2200910" cy="2200910"/>
          </a:xfrm>
          <a:custGeom>
            <a:avLst/>
            <a:gdLst/>
            <a:ahLst/>
            <a:cxnLst/>
            <a:rect l="l" t="t" r="r" b="b"/>
            <a:pathLst>
              <a:path w="2200910" h="2200910">
                <a:moveTo>
                  <a:pt x="1100363" y="2200718"/>
                </a:moveTo>
                <a:lnTo>
                  <a:pt x="1052627" y="2199701"/>
                </a:lnTo>
                <a:lnTo>
                  <a:pt x="1005415" y="2196679"/>
                </a:lnTo>
                <a:lnTo>
                  <a:pt x="958764" y="2191692"/>
                </a:lnTo>
                <a:lnTo>
                  <a:pt x="912715" y="2184782"/>
                </a:lnTo>
                <a:lnTo>
                  <a:pt x="867309" y="2175991"/>
                </a:lnTo>
                <a:lnTo>
                  <a:pt x="822587" y="2165358"/>
                </a:lnTo>
                <a:lnTo>
                  <a:pt x="778592" y="2152926"/>
                </a:lnTo>
                <a:lnTo>
                  <a:pt x="735363" y="2138737"/>
                </a:lnTo>
                <a:lnTo>
                  <a:pt x="692943" y="2122830"/>
                </a:lnTo>
                <a:lnTo>
                  <a:pt x="651373" y="2105249"/>
                </a:lnTo>
                <a:lnTo>
                  <a:pt x="610693" y="2086033"/>
                </a:lnTo>
                <a:lnTo>
                  <a:pt x="570946" y="2065224"/>
                </a:lnTo>
                <a:lnTo>
                  <a:pt x="532172" y="2042863"/>
                </a:lnTo>
                <a:lnTo>
                  <a:pt x="494414" y="2018993"/>
                </a:lnTo>
                <a:lnTo>
                  <a:pt x="457711" y="1993653"/>
                </a:lnTo>
                <a:lnTo>
                  <a:pt x="422106" y="1966886"/>
                </a:lnTo>
                <a:lnTo>
                  <a:pt x="387639" y="1938732"/>
                </a:lnTo>
                <a:lnTo>
                  <a:pt x="354352" y="1909233"/>
                </a:lnTo>
                <a:lnTo>
                  <a:pt x="322287" y="1878430"/>
                </a:lnTo>
                <a:lnTo>
                  <a:pt x="291484" y="1846365"/>
                </a:lnTo>
                <a:lnTo>
                  <a:pt x="261985" y="1813078"/>
                </a:lnTo>
                <a:lnTo>
                  <a:pt x="233832" y="1778612"/>
                </a:lnTo>
                <a:lnTo>
                  <a:pt x="207064" y="1743006"/>
                </a:lnTo>
                <a:lnTo>
                  <a:pt x="181725" y="1706304"/>
                </a:lnTo>
                <a:lnTo>
                  <a:pt x="157854" y="1668545"/>
                </a:lnTo>
                <a:lnTo>
                  <a:pt x="135494" y="1629771"/>
                </a:lnTo>
                <a:lnTo>
                  <a:pt x="114685" y="1590024"/>
                </a:lnTo>
                <a:lnTo>
                  <a:pt x="95469" y="1549345"/>
                </a:lnTo>
                <a:lnTo>
                  <a:pt x="77887" y="1507774"/>
                </a:lnTo>
                <a:lnTo>
                  <a:pt x="61981" y="1465354"/>
                </a:lnTo>
                <a:lnTo>
                  <a:pt x="47791" y="1422126"/>
                </a:lnTo>
                <a:lnTo>
                  <a:pt x="35359" y="1378130"/>
                </a:lnTo>
                <a:lnTo>
                  <a:pt x="24727" y="1333408"/>
                </a:lnTo>
                <a:lnTo>
                  <a:pt x="15935" y="1288002"/>
                </a:lnTo>
                <a:lnTo>
                  <a:pt x="9025" y="1241953"/>
                </a:lnTo>
                <a:lnTo>
                  <a:pt x="4038" y="1195302"/>
                </a:lnTo>
                <a:lnTo>
                  <a:pt x="1016" y="1148090"/>
                </a:lnTo>
                <a:lnTo>
                  <a:pt x="0" y="1100354"/>
                </a:lnTo>
                <a:lnTo>
                  <a:pt x="1016" y="1052627"/>
                </a:lnTo>
                <a:lnTo>
                  <a:pt x="4038" y="1005416"/>
                </a:lnTo>
                <a:lnTo>
                  <a:pt x="9025" y="958764"/>
                </a:lnTo>
                <a:lnTo>
                  <a:pt x="15935" y="912715"/>
                </a:lnTo>
                <a:lnTo>
                  <a:pt x="24727" y="867309"/>
                </a:lnTo>
                <a:lnTo>
                  <a:pt x="35359" y="822588"/>
                </a:lnTo>
                <a:lnTo>
                  <a:pt x="47791" y="778592"/>
                </a:lnTo>
                <a:lnTo>
                  <a:pt x="61981" y="735363"/>
                </a:lnTo>
                <a:lnTo>
                  <a:pt x="77887" y="692943"/>
                </a:lnTo>
                <a:lnTo>
                  <a:pt x="95469" y="651373"/>
                </a:lnTo>
                <a:lnTo>
                  <a:pt x="114685" y="610693"/>
                </a:lnTo>
                <a:lnTo>
                  <a:pt x="135494" y="570946"/>
                </a:lnTo>
                <a:lnTo>
                  <a:pt x="157854" y="532172"/>
                </a:lnTo>
                <a:lnTo>
                  <a:pt x="181725" y="494414"/>
                </a:lnTo>
                <a:lnTo>
                  <a:pt x="207064" y="457711"/>
                </a:lnTo>
                <a:lnTo>
                  <a:pt x="233832" y="422106"/>
                </a:lnTo>
                <a:lnTo>
                  <a:pt x="261985" y="387639"/>
                </a:lnTo>
                <a:lnTo>
                  <a:pt x="291484" y="354353"/>
                </a:lnTo>
                <a:lnTo>
                  <a:pt x="322287" y="322287"/>
                </a:lnTo>
                <a:lnTo>
                  <a:pt x="354352" y="291484"/>
                </a:lnTo>
                <a:lnTo>
                  <a:pt x="387639" y="261986"/>
                </a:lnTo>
                <a:lnTo>
                  <a:pt x="422106" y="233832"/>
                </a:lnTo>
                <a:lnTo>
                  <a:pt x="457711" y="207064"/>
                </a:lnTo>
                <a:lnTo>
                  <a:pt x="494414" y="181725"/>
                </a:lnTo>
                <a:lnTo>
                  <a:pt x="532172" y="157854"/>
                </a:lnTo>
                <a:lnTo>
                  <a:pt x="570946" y="135494"/>
                </a:lnTo>
                <a:lnTo>
                  <a:pt x="610693" y="114685"/>
                </a:lnTo>
                <a:lnTo>
                  <a:pt x="651373" y="95469"/>
                </a:lnTo>
                <a:lnTo>
                  <a:pt x="692943" y="77887"/>
                </a:lnTo>
                <a:lnTo>
                  <a:pt x="735363" y="61981"/>
                </a:lnTo>
                <a:lnTo>
                  <a:pt x="778592" y="47791"/>
                </a:lnTo>
                <a:lnTo>
                  <a:pt x="822587" y="35359"/>
                </a:lnTo>
                <a:lnTo>
                  <a:pt x="867309" y="24727"/>
                </a:lnTo>
                <a:lnTo>
                  <a:pt x="912715" y="15935"/>
                </a:lnTo>
                <a:lnTo>
                  <a:pt x="958764" y="9025"/>
                </a:lnTo>
                <a:lnTo>
                  <a:pt x="1005415" y="4038"/>
                </a:lnTo>
                <a:lnTo>
                  <a:pt x="1052627" y="1016"/>
                </a:lnTo>
                <a:lnTo>
                  <a:pt x="1100357" y="0"/>
                </a:lnTo>
                <a:lnTo>
                  <a:pt x="1148090" y="1016"/>
                </a:lnTo>
                <a:lnTo>
                  <a:pt x="1195302" y="4038"/>
                </a:lnTo>
                <a:lnTo>
                  <a:pt x="1241953" y="9025"/>
                </a:lnTo>
                <a:lnTo>
                  <a:pt x="1288002" y="15935"/>
                </a:lnTo>
                <a:lnTo>
                  <a:pt x="1333408" y="24727"/>
                </a:lnTo>
                <a:lnTo>
                  <a:pt x="1378130" y="35359"/>
                </a:lnTo>
                <a:lnTo>
                  <a:pt x="1422125" y="47791"/>
                </a:lnTo>
                <a:lnTo>
                  <a:pt x="1465354" y="61981"/>
                </a:lnTo>
                <a:lnTo>
                  <a:pt x="1507774" y="77887"/>
                </a:lnTo>
                <a:lnTo>
                  <a:pt x="1549345" y="95469"/>
                </a:lnTo>
                <a:lnTo>
                  <a:pt x="1590024" y="114685"/>
                </a:lnTo>
                <a:lnTo>
                  <a:pt x="1629771" y="135494"/>
                </a:lnTo>
                <a:lnTo>
                  <a:pt x="1668545" y="157854"/>
                </a:lnTo>
                <a:lnTo>
                  <a:pt x="1706304" y="181725"/>
                </a:lnTo>
                <a:lnTo>
                  <a:pt x="1743006" y="207064"/>
                </a:lnTo>
                <a:lnTo>
                  <a:pt x="1778612" y="233832"/>
                </a:lnTo>
                <a:lnTo>
                  <a:pt x="1813078" y="261986"/>
                </a:lnTo>
                <a:lnTo>
                  <a:pt x="1846365" y="291484"/>
                </a:lnTo>
                <a:lnTo>
                  <a:pt x="1878430" y="322287"/>
                </a:lnTo>
                <a:lnTo>
                  <a:pt x="1909233" y="354353"/>
                </a:lnTo>
                <a:lnTo>
                  <a:pt x="1938732" y="387639"/>
                </a:lnTo>
                <a:lnTo>
                  <a:pt x="1966886" y="422106"/>
                </a:lnTo>
                <a:lnTo>
                  <a:pt x="1993653" y="457711"/>
                </a:lnTo>
                <a:lnTo>
                  <a:pt x="2018993" y="494414"/>
                </a:lnTo>
                <a:lnTo>
                  <a:pt x="2042863" y="532172"/>
                </a:lnTo>
                <a:lnTo>
                  <a:pt x="2065224" y="570946"/>
                </a:lnTo>
                <a:lnTo>
                  <a:pt x="2086033" y="610693"/>
                </a:lnTo>
                <a:lnTo>
                  <a:pt x="2105249" y="651373"/>
                </a:lnTo>
                <a:lnTo>
                  <a:pt x="2122830" y="692943"/>
                </a:lnTo>
                <a:lnTo>
                  <a:pt x="2138737" y="735363"/>
                </a:lnTo>
                <a:lnTo>
                  <a:pt x="2152926" y="778592"/>
                </a:lnTo>
                <a:lnTo>
                  <a:pt x="2165358" y="822588"/>
                </a:lnTo>
                <a:lnTo>
                  <a:pt x="2175990" y="867309"/>
                </a:lnTo>
                <a:lnTo>
                  <a:pt x="2184782" y="912715"/>
                </a:lnTo>
                <a:lnTo>
                  <a:pt x="2191692" y="958764"/>
                </a:lnTo>
                <a:lnTo>
                  <a:pt x="2196679" y="1005416"/>
                </a:lnTo>
                <a:lnTo>
                  <a:pt x="2199701" y="1052627"/>
                </a:lnTo>
                <a:lnTo>
                  <a:pt x="2200718" y="1100360"/>
                </a:lnTo>
                <a:lnTo>
                  <a:pt x="2199701" y="1148090"/>
                </a:lnTo>
                <a:lnTo>
                  <a:pt x="2196679" y="1195302"/>
                </a:lnTo>
                <a:lnTo>
                  <a:pt x="2191692" y="1241953"/>
                </a:lnTo>
                <a:lnTo>
                  <a:pt x="2184782" y="1288002"/>
                </a:lnTo>
                <a:lnTo>
                  <a:pt x="2175990" y="1333408"/>
                </a:lnTo>
                <a:lnTo>
                  <a:pt x="2165358" y="1378130"/>
                </a:lnTo>
                <a:lnTo>
                  <a:pt x="2152926" y="1422126"/>
                </a:lnTo>
                <a:lnTo>
                  <a:pt x="2138737" y="1465354"/>
                </a:lnTo>
                <a:lnTo>
                  <a:pt x="2122830" y="1507774"/>
                </a:lnTo>
                <a:lnTo>
                  <a:pt x="2105249" y="1549345"/>
                </a:lnTo>
                <a:lnTo>
                  <a:pt x="2086033" y="1590024"/>
                </a:lnTo>
                <a:lnTo>
                  <a:pt x="2065224" y="1629771"/>
                </a:lnTo>
                <a:lnTo>
                  <a:pt x="2042863" y="1668545"/>
                </a:lnTo>
                <a:lnTo>
                  <a:pt x="2018993" y="1706304"/>
                </a:lnTo>
                <a:lnTo>
                  <a:pt x="1993653" y="1743006"/>
                </a:lnTo>
                <a:lnTo>
                  <a:pt x="1966886" y="1778612"/>
                </a:lnTo>
                <a:lnTo>
                  <a:pt x="1938732" y="1813078"/>
                </a:lnTo>
                <a:lnTo>
                  <a:pt x="1909233" y="1846365"/>
                </a:lnTo>
                <a:lnTo>
                  <a:pt x="1878430" y="1878430"/>
                </a:lnTo>
                <a:lnTo>
                  <a:pt x="1846365" y="1909233"/>
                </a:lnTo>
                <a:lnTo>
                  <a:pt x="1813078" y="1938732"/>
                </a:lnTo>
                <a:lnTo>
                  <a:pt x="1778612" y="1966886"/>
                </a:lnTo>
                <a:lnTo>
                  <a:pt x="1743006" y="1993653"/>
                </a:lnTo>
                <a:lnTo>
                  <a:pt x="1706304" y="2018993"/>
                </a:lnTo>
                <a:lnTo>
                  <a:pt x="1668545" y="2042863"/>
                </a:lnTo>
                <a:lnTo>
                  <a:pt x="1629771" y="2065224"/>
                </a:lnTo>
                <a:lnTo>
                  <a:pt x="1590024" y="2086033"/>
                </a:lnTo>
                <a:lnTo>
                  <a:pt x="1549345" y="2105249"/>
                </a:lnTo>
                <a:lnTo>
                  <a:pt x="1507774" y="2122830"/>
                </a:lnTo>
                <a:lnTo>
                  <a:pt x="1465354" y="2138737"/>
                </a:lnTo>
                <a:lnTo>
                  <a:pt x="1422125" y="2152926"/>
                </a:lnTo>
                <a:lnTo>
                  <a:pt x="1378130" y="2165358"/>
                </a:lnTo>
                <a:lnTo>
                  <a:pt x="1333408" y="2175991"/>
                </a:lnTo>
                <a:lnTo>
                  <a:pt x="1288002" y="2184782"/>
                </a:lnTo>
                <a:lnTo>
                  <a:pt x="1241953" y="2191692"/>
                </a:lnTo>
                <a:lnTo>
                  <a:pt x="1195302" y="2196679"/>
                </a:lnTo>
                <a:lnTo>
                  <a:pt x="1148090" y="2199701"/>
                </a:lnTo>
                <a:lnTo>
                  <a:pt x="1100363" y="2200718"/>
                </a:lnTo>
                <a:close/>
              </a:path>
            </a:pathLst>
          </a:custGeom>
          <a:solidFill>
            <a:srgbClr val="A7CD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6657" y="1336491"/>
            <a:ext cx="11640185" cy="1386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66975" algn="l"/>
              </a:tabLst>
            </a:pPr>
            <a:r>
              <a:rPr sz="8900" b="1" spc="-625" dirty="0">
                <a:solidFill>
                  <a:srgbClr val="382E2E"/>
                </a:solidFill>
                <a:latin typeface="Tahoma"/>
                <a:cs typeface="Tahoma"/>
              </a:rPr>
              <a:t>02</a:t>
            </a:r>
            <a:r>
              <a:rPr sz="8900" b="1" spc="-665" dirty="0">
                <a:solidFill>
                  <a:srgbClr val="382E2E"/>
                </a:solidFill>
                <a:latin typeface="Tahoma"/>
                <a:cs typeface="Tahoma"/>
              </a:rPr>
              <a:t>.</a:t>
            </a:r>
            <a:r>
              <a:rPr sz="8900" b="1" dirty="0">
                <a:solidFill>
                  <a:srgbClr val="382E2E"/>
                </a:solidFill>
                <a:latin typeface="Tahoma"/>
                <a:cs typeface="Tahoma"/>
              </a:rPr>
              <a:t>	</a:t>
            </a:r>
            <a:r>
              <a:rPr sz="8900" b="1" spc="-290" dirty="0">
                <a:solidFill>
                  <a:srgbClr val="382E2E"/>
                </a:solidFill>
                <a:latin typeface="Tahoma"/>
                <a:cs typeface="Tahoma"/>
              </a:rPr>
              <a:t>C</a:t>
            </a:r>
            <a:r>
              <a:rPr sz="8900" b="1" spc="-585" dirty="0">
                <a:solidFill>
                  <a:srgbClr val="382E2E"/>
                </a:solidFill>
                <a:latin typeface="Tahoma"/>
                <a:cs typeface="Tahoma"/>
              </a:rPr>
              <a:t>o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225" dirty="0">
                <a:solidFill>
                  <a:srgbClr val="382E2E"/>
                </a:solidFill>
                <a:latin typeface="Tahoma"/>
                <a:cs typeface="Tahoma"/>
              </a:rPr>
              <a:t>x</a:t>
            </a:r>
            <a:r>
              <a:rPr sz="8900" b="1" spc="-400" dirty="0">
                <a:solidFill>
                  <a:srgbClr val="382E2E"/>
                </a:solidFill>
                <a:latin typeface="Tahoma"/>
                <a:cs typeface="Tahoma"/>
              </a:rPr>
              <a:t>t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r>
              <a:rPr sz="8900" b="1" spc="-1065" dirty="0">
                <a:solidFill>
                  <a:srgbClr val="382E2E"/>
                </a:solidFill>
                <a:latin typeface="Tahoma"/>
                <a:cs typeface="Tahoma"/>
              </a:rPr>
              <a:t> </a:t>
            </a:r>
            <a:r>
              <a:rPr sz="8900" b="1" spc="-505" dirty="0">
                <a:solidFill>
                  <a:srgbClr val="382E2E"/>
                </a:solidFill>
                <a:latin typeface="Tahoma"/>
                <a:cs typeface="Tahoma"/>
              </a:rPr>
              <a:t>g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630" dirty="0">
                <a:solidFill>
                  <a:srgbClr val="382E2E"/>
                </a:solidFill>
                <a:latin typeface="Tahoma"/>
                <a:cs typeface="Tahoma"/>
              </a:rPr>
              <a:t>n</a:t>
            </a:r>
            <a:r>
              <a:rPr sz="8900" b="1" spc="-750" dirty="0">
                <a:solidFill>
                  <a:srgbClr val="382E2E"/>
                </a:solidFill>
                <a:latin typeface="Tahoma"/>
                <a:cs typeface="Tahoma"/>
              </a:rPr>
              <a:t>é</a:t>
            </a:r>
            <a:r>
              <a:rPr sz="8900" b="1" spc="-535" dirty="0">
                <a:solidFill>
                  <a:srgbClr val="382E2E"/>
                </a:solidFill>
                <a:latin typeface="Tahoma"/>
                <a:cs typeface="Tahoma"/>
              </a:rPr>
              <a:t>r</a:t>
            </a:r>
            <a:r>
              <a:rPr sz="8900" b="1" spc="-270" dirty="0">
                <a:solidFill>
                  <a:srgbClr val="382E2E"/>
                </a:solidFill>
                <a:latin typeface="Tahoma"/>
                <a:cs typeface="Tahoma"/>
              </a:rPr>
              <a:t>a</a:t>
            </a:r>
            <a:r>
              <a:rPr sz="8900" b="1" spc="-395" dirty="0">
                <a:solidFill>
                  <a:srgbClr val="382E2E"/>
                </a:solidFill>
                <a:latin typeface="Tahoma"/>
                <a:cs typeface="Tahoma"/>
              </a:rPr>
              <a:t>l</a:t>
            </a:r>
            <a:r>
              <a:rPr sz="8900" b="1" spc="-434" dirty="0">
                <a:solidFill>
                  <a:srgbClr val="382E2E"/>
                </a:solidFill>
                <a:latin typeface="Tahoma"/>
                <a:cs typeface="Tahoma"/>
              </a:rPr>
              <a:t>e</a:t>
            </a:r>
            <a:endParaRPr sz="89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5333784"/>
            <a:ext cx="104774" cy="1047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6308310"/>
            <a:ext cx="104774" cy="1047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178" y="7285444"/>
            <a:ext cx="104774" cy="1047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906201" y="3487173"/>
            <a:ext cx="8371399" cy="38987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5"/>
              </a:spcBef>
            </a:pPr>
            <a:r>
              <a:rPr sz="3200" b="1" spc="-90" dirty="0">
                <a:solidFill>
                  <a:srgbClr val="11B3DF"/>
                </a:solidFill>
                <a:latin typeface="Tahoma"/>
                <a:cs typeface="Tahoma"/>
              </a:rPr>
              <a:t>Problématique</a:t>
            </a:r>
            <a:endParaRPr sz="32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00" dirty="0">
              <a:latin typeface="Tahoma"/>
              <a:cs typeface="Tahoma"/>
            </a:endParaRPr>
          </a:p>
          <a:p>
            <a:pPr marL="12700" marR="5080">
              <a:lnSpc>
                <a:spcPct val="200100"/>
              </a:lnSpc>
            </a:pPr>
            <a:r>
              <a:rPr lang="fr-FR" sz="3200" b="1" spc="-70" dirty="0">
                <a:solidFill>
                  <a:srgbClr val="0F0E0D"/>
                </a:solidFill>
                <a:latin typeface="Tahoma"/>
                <a:cs typeface="Tahoma"/>
              </a:rPr>
              <a:t>Difficultés</a:t>
            </a:r>
            <a:r>
              <a:rPr lang="fr-FR"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15" dirty="0">
                <a:solidFill>
                  <a:srgbClr val="0F0E0D"/>
                </a:solidFill>
                <a:latin typeface="Tahoma"/>
                <a:cs typeface="Tahoma"/>
              </a:rPr>
              <a:t>de</a:t>
            </a:r>
            <a:r>
              <a:rPr lang="fr-FR" sz="3200" b="1" spc="-335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crée des </a:t>
            </a:r>
            <a:r>
              <a:rPr lang="fr-FR" sz="3200" b="1" spc="-105" dirty="0" err="1">
                <a:solidFill>
                  <a:srgbClr val="0F0E0D"/>
                </a:solidFill>
                <a:latin typeface="Tahoma"/>
                <a:cs typeface="Tahoma"/>
              </a:rPr>
              <a:t>NSDs</a:t>
            </a:r>
            <a:r>
              <a:rPr lang="fr-FR" sz="3200" b="1" spc="-105" dirty="0">
                <a:solidFill>
                  <a:srgbClr val="0F0E0D"/>
                </a:solidFill>
                <a:latin typeface="Tahoma"/>
                <a:cs typeface="Tahoma"/>
              </a:rPr>
              <a:t> manuellement</a:t>
            </a:r>
            <a:endParaRPr lang="fr-FR" sz="3200" dirty="0">
              <a:latin typeface="Tahoma"/>
              <a:cs typeface="Tahoma"/>
            </a:endParaRPr>
          </a:p>
          <a:p>
            <a:pPr marL="12700" marR="5080">
              <a:lnSpc>
                <a:spcPct val="200100"/>
              </a:lnSpc>
            </a:pPr>
            <a:r>
              <a:rPr sz="3200" b="1" spc="-250" dirty="0" err="1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-200" dirty="0" err="1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-5" dirty="0" err="1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-25" dirty="0" err="1">
                <a:solidFill>
                  <a:srgbClr val="0F0E0D"/>
                </a:solidFill>
                <a:latin typeface="Tahoma"/>
                <a:cs typeface="Tahoma"/>
              </a:rPr>
              <a:t>q</a:t>
            </a:r>
            <a:r>
              <a:rPr sz="3200" b="1" spc="-125" dirty="0" err="1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sz="3200" b="1" spc="50" dirty="0" err="1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-405" dirty="0">
                <a:solidFill>
                  <a:srgbClr val="0F0E0D"/>
                </a:solidFill>
                <a:latin typeface="Tahoma"/>
                <a:cs typeface="Tahoma"/>
              </a:rPr>
              <a:t>'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60" dirty="0">
                <a:solidFill>
                  <a:srgbClr val="0F0E0D"/>
                </a:solidFill>
                <a:latin typeface="Tahoma"/>
                <a:cs typeface="Tahoma"/>
              </a:rPr>
              <a:t>rr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25" dirty="0">
                <a:solidFill>
                  <a:srgbClr val="0F0E0D"/>
                </a:solidFill>
                <a:latin typeface="Tahoma"/>
                <a:cs typeface="Tahoma"/>
              </a:rPr>
              <a:t>u</a:t>
            </a:r>
            <a:r>
              <a:rPr sz="3200" b="1" spc="-160" dirty="0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110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45" dirty="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 err="1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-405" dirty="0" err="1">
                <a:solidFill>
                  <a:srgbClr val="0F0E0D"/>
                </a:solidFill>
                <a:latin typeface="Tahoma"/>
                <a:cs typeface="Tahoma"/>
              </a:rPr>
              <a:t>'</a:t>
            </a:r>
            <a:r>
              <a:rPr sz="3200" b="1" spc="-200" dirty="0" err="1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-125" dirty="0" err="1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sz="3200" b="1" spc="180" dirty="0" err="1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45" dirty="0" err="1">
                <a:solidFill>
                  <a:srgbClr val="0F0E0D"/>
                </a:solidFill>
                <a:latin typeface="Tahoma"/>
                <a:cs typeface="Tahoma"/>
              </a:rPr>
              <a:t>o</a:t>
            </a:r>
            <a:r>
              <a:rPr sz="3200" b="1" spc="-125" dirty="0" err="1">
                <a:solidFill>
                  <a:srgbClr val="0F0E0D"/>
                </a:solidFill>
                <a:latin typeface="Tahoma"/>
                <a:cs typeface="Tahoma"/>
              </a:rPr>
              <a:t>h</a:t>
            </a:r>
            <a:r>
              <a:rPr sz="3200" b="1" spc="-65" dirty="0" err="1">
                <a:solidFill>
                  <a:srgbClr val="0F0E0D"/>
                </a:solidFill>
                <a:latin typeface="Tahoma"/>
                <a:cs typeface="Tahoma"/>
              </a:rPr>
              <a:t>é</a:t>
            </a:r>
            <a:r>
              <a:rPr sz="3200" b="1" spc="-160" dirty="0" err="1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-65" dirty="0" err="1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25" dirty="0" err="1">
                <a:solidFill>
                  <a:srgbClr val="0F0E0D"/>
                </a:solidFill>
                <a:latin typeface="Tahoma"/>
                <a:cs typeface="Tahoma"/>
              </a:rPr>
              <a:t>n</a:t>
            </a:r>
            <a:r>
              <a:rPr sz="3200" b="1" spc="180" dirty="0" err="1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65" dirty="0" err="1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75" dirty="0" err="1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75" dirty="0">
                <a:solidFill>
                  <a:srgbClr val="0F0E0D"/>
                </a:solidFill>
                <a:latin typeface="Tahoma"/>
                <a:cs typeface="Tahoma"/>
              </a:rPr>
              <a:t>  </a:t>
            </a:r>
            <a:endParaRPr lang="fr-FR" sz="3200" b="1" spc="75" dirty="0">
              <a:solidFill>
                <a:srgbClr val="0F0E0D"/>
              </a:solidFill>
              <a:latin typeface="Tahoma"/>
              <a:cs typeface="Tahoma"/>
            </a:endParaRPr>
          </a:p>
          <a:p>
            <a:pPr marL="12700" marR="5080">
              <a:lnSpc>
                <a:spcPct val="200100"/>
              </a:lnSpc>
            </a:pPr>
            <a:r>
              <a:rPr sz="3200" b="1" spc="-90" dirty="0" err="1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sz="3200" b="1" spc="-65" dirty="0" err="1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160" dirty="0" err="1">
                <a:solidFill>
                  <a:srgbClr val="0F0E0D"/>
                </a:solidFill>
                <a:latin typeface="Tahoma"/>
                <a:cs typeface="Tahoma"/>
              </a:rPr>
              <a:t>r</a:t>
            </a:r>
            <a:r>
              <a:rPr sz="3200" b="1" spc="-70" dirty="0" err="1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50" dirty="0" err="1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50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70" dirty="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-55" dirty="0">
                <a:solidFill>
                  <a:srgbClr val="0F0E0D"/>
                </a:solidFill>
                <a:latin typeface="Tahoma"/>
                <a:cs typeface="Tahoma"/>
              </a:rPr>
              <a:t>m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p</a:t>
            </a:r>
            <a:r>
              <a:rPr sz="3200" b="1" spc="110" dirty="0">
                <a:solidFill>
                  <a:srgbClr val="0F0E0D"/>
                </a:solidFill>
                <a:latin typeface="Tahoma"/>
                <a:cs typeface="Tahoma"/>
              </a:rPr>
              <a:t>s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spc="45" dirty="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-340" dirty="0">
                <a:solidFill>
                  <a:srgbClr val="0F0E0D"/>
                </a:solidFill>
                <a:latin typeface="Tahoma"/>
                <a:cs typeface="Tahoma"/>
              </a:rPr>
              <a:t> </a:t>
            </a:r>
            <a:r>
              <a:rPr sz="3200" b="1" spc="-25" dirty="0">
                <a:solidFill>
                  <a:srgbClr val="0F0E0D"/>
                </a:solidFill>
                <a:latin typeface="Tahoma"/>
                <a:cs typeface="Tahoma"/>
              </a:rPr>
              <a:t>d</a:t>
            </a:r>
            <a:r>
              <a:rPr sz="3200" b="1" spc="-405" dirty="0">
                <a:solidFill>
                  <a:srgbClr val="0F0E0D"/>
                </a:solidFill>
                <a:latin typeface="Tahoma"/>
                <a:cs typeface="Tahoma"/>
              </a:rPr>
              <a:t>'</a:t>
            </a:r>
            <a:r>
              <a:rPr sz="3200" b="1" spc="-65" dirty="0">
                <a:solidFill>
                  <a:srgbClr val="0F0E0D"/>
                </a:solidFill>
                <a:latin typeface="Tahoma"/>
                <a:cs typeface="Tahoma"/>
              </a:rPr>
              <a:t>e</a:t>
            </a:r>
            <a:r>
              <a:rPr sz="3200" b="1" dirty="0">
                <a:solidFill>
                  <a:srgbClr val="0F0E0D"/>
                </a:solidFill>
                <a:latin typeface="Tahoma"/>
                <a:cs typeface="Tahoma"/>
              </a:rPr>
              <a:t>ff</a:t>
            </a:r>
            <a:r>
              <a:rPr sz="3200" b="1" spc="-200" dirty="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180" dirty="0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140" dirty="0">
                <a:solidFill>
                  <a:srgbClr val="0F0E0D"/>
                </a:solidFill>
                <a:latin typeface="Tahoma"/>
                <a:cs typeface="Tahoma"/>
              </a:rPr>
              <a:t>a</a:t>
            </a:r>
            <a:r>
              <a:rPr sz="3200" b="1" spc="180" dirty="0">
                <a:solidFill>
                  <a:srgbClr val="0F0E0D"/>
                </a:solidFill>
                <a:latin typeface="Tahoma"/>
                <a:cs typeface="Tahoma"/>
              </a:rPr>
              <a:t>c</a:t>
            </a:r>
            <a:r>
              <a:rPr sz="3200" b="1" spc="-200" dirty="0">
                <a:solidFill>
                  <a:srgbClr val="0F0E0D"/>
                </a:solidFill>
                <a:latin typeface="Tahoma"/>
                <a:cs typeface="Tahoma"/>
              </a:rPr>
              <a:t>i</a:t>
            </a:r>
            <a:r>
              <a:rPr sz="3200" b="1" spc="-70" dirty="0">
                <a:solidFill>
                  <a:srgbClr val="0F0E0D"/>
                </a:solidFill>
                <a:latin typeface="Tahoma"/>
                <a:cs typeface="Tahoma"/>
              </a:rPr>
              <a:t>t</a:t>
            </a:r>
            <a:r>
              <a:rPr sz="3200" b="1" spc="50" dirty="0">
                <a:solidFill>
                  <a:srgbClr val="0F0E0D"/>
                </a:solidFill>
                <a:latin typeface="Tahoma"/>
                <a:cs typeface="Tahoma"/>
              </a:rPr>
              <a:t>é</a:t>
            </a:r>
            <a:endParaRPr sz="3200" dirty="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41476" y="3453440"/>
            <a:ext cx="781050" cy="571500"/>
          </a:xfrm>
          <a:custGeom>
            <a:avLst/>
            <a:gdLst/>
            <a:ahLst/>
            <a:cxnLst/>
            <a:rect l="l" t="t" r="r" b="b"/>
            <a:pathLst>
              <a:path w="781050" h="571500">
                <a:moveTo>
                  <a:pt x="256345" y="472932"/>
                </a:moveTo>
                <a:lnTo>
                  <a:pt x="179850" y="463774"/>
                </a:lnTo>
                <a:lnTo>
                  <a:pt x="139186" y="455718"/>
                </a:lnTo>
                <a:lnTo>
                  <a:pt x="99571" y="443274"/>
                </a:lnTo>
                <a:lnTo>
                  <a:pt x="63924" y="424837"/>
                </a:lnTo>
                <a:lnTo>
                  <a:pt x="17078" y="366940"/>
                </a:lnTo>
                <a:lnTo>
                  <a:pt x="5295" y="328508"/>
                </a:lnTo>
                <a:lnTo>
                  <a:pt x="0" y="280281"/>
                </a:lnTo>
                <a:lnTo>
                  <a:pt x="3298" y="233640"/>
                </a:lnTo>
                <a:lnTo>
                  <a:pt x="15021" y="188388"/>
                </a:lnTo>
                <a:lnTo>
                  <a:pt x="35048" y="144479"/>
                </a:lnTo>
                <a:lnTo>
                  <a:pt x="59600" y="105834"/>
                </a:lnTo>
                <a:lnTo>
                  <a:pt x="87846" y="70324"/>
                </a:lnTo>
                <a:lnTo>
                  <a:pt x="119181" y="37454"/>
                </a:lnTo>
                <a:lnTo>
                  <a:pt x="153004" y="6729"/>
                </a:lnTo>
                <a:lnTo>
                  <a:pt x="163162" y="517"/>
                </a:lnTo>
                <a:lnTo>
                  <a:pt x="164095" y="0"/>
                </a:lnTo>
                <a:lnTo>
                  <a:pt x="165753" y="828"/>
                </a:lnTo>
                <a:lnTo>
                  <a:pt x="167049" y="1035"/>
                </a:lnTo>
                <a:lnTo>
                  <a:pt x="174338" y="21354"/>
                </a:lnTo>
                <a:lnTo>
                  <a:pt x="175218" y="41406"/>
                </a:lnTo>
                <a:lnTo>
                  <a:pt x="169928" y="60750"/>
                </a:lnTo>
                <a:lnTo>
                  <a:pt x="158705" y="78943"/>
                </a:lnTo>
                <a:lnTo>
                  <a:pt x="137742" y="104953"/>
                </a:lnTo>
                <a:lnTo>
                  <a:pt x="116939" y="131104"/>
                </a:lnTo>
                <a:lnTo>
                  <a:pt x="76457" y="184236"/>
                </a:lnTo>
                <a:lnTo>
                  <a:pt x="51723" y="224756"/>
                </a:lnTo>
                <a:lnTo>
                  <a:pt x="33597" y="268925"/>
                </a:lnTo>
                <a:lnTo>
                  <a:pt x="30919" y="281218"/>
                </a:lnTo>
                <a:lnTo>
                  <a:pt x="31303" y="292719"/>
                </a:lnTo>
                <a:lnTo>
                  <a:pt x="53569" y="328208"/>
                </a:lnTo>
                <a:lnTo>
                  <a:pt x="98172" y="359102"/>
                </a:lnTo>
                <a:lnTo>
                  <a:pt x="145826" y="376237"/>
                </a:lnTo>
                <a:lnTo>
                  <a:pt x="195657" y="385451"/>
                </a:lnTo>
                <a:lnTo>
                  <a:pt x="237191" y="388895"/>
                </a:lnTo>
                <a:lnTo>
                  <a:pt x="278695" y="389353"/>
                </a:lnTo>
                <a:lnTo>
                  <a:pt x="739694" y="389353"/>
                </a:lnTo>
                <a:lnTo>
                  <a:pt x="722264" y="401072"/>
                </a:lnTo>
                <a:lnTo>
                  <a:pt x="703209" y="415321"/>
                </a:lnTo>
                <a:lnTo>
                  <a:pt x="689686" y="425881"/>
                </a:lnTo>
                <a:lnTo>
                  <a:pt x="582953" y="425881"/>
                </a:lnTo>
                <a:lnTo>
                  <a:pt x="558946" y="436182"/>
                </a:lnTo>
                <a:lnTo>
                  <a:pt x="542322" y="436182"/>
                </a:lnTo>
                <a:lnTo>
                  <a:pt x="537175" y="437064"/>
                </a:lnTo>
                <a:lnTo>
                  <a:pt x="451434" y="453006"/>
                </a:lnTo>
                <a:lnTo>
                  <a:pt x="448775" y="453006"/>
                </a:lnTo>
                <a:lnTo>
                  <a:pt x="445566" y="453989"/>
                </a:lnTo>
                <a:lnTo>
                  <a:pt x="412549" y="458701"/>
                </a:lnTo>
                <a:lnTo>
                  <a:pt x="413793" y="463722"/>
                </a:lnTo>
                <a:lnTo>
                  <a:pt x="444904" y="463722"/>
                </a:lnTo>
                <a:lnTo>
                  <a:pt x="430837" y="465741"/>
                </a:lnTo>
                <a:lnTo>
                  <a:pt x="351964" y="465741"/>
                </a:lnTo>
                <a:lnTo>
                  <a:pt x="349010" y="465844"/>
                </a:lnTo>
                <a:lnTo>
                  <a:pt x="346108" y="466000"/>
                </a:lnTo>
                <a:lnTo>
                  <a:pt x="343154" y="466103"/>
                </a:lnTo>
                <a:lnTo>
                  <a:pt x="343154" y="468226"/>
                </a:lnTo>
                <a:lnTo>
                  <a:pt x="348855" y="468536"/>
                </a:lnTo>
                <a:lnTo>
                  <a:pt x="351705" y="468743"/>
                </a:lnTo>
                <a:lnTo>
                  <a:pt x="409157" y="468743"/>
                </a:lnTo>
                <a:lnTo>
                  <a:pt x="375394" y="472224"/>
                </a:lnTo>
                <a:lnTo>
                  <a:pt x="294143" y="472224"/>
                </a:lnTo>
                <a:lnTo>
                  <a:pt x="256345" y="472932"/>
                </a:lnTo>
                <a:close/>
              </a:path>
              <a:path w="781050" h="571500">
                <a:moveTo>
                  <a:pt x="739694" y="389353"/>
                </a:moveTo>
                <a:lnTo>
                  <a:pt x="278695" y="389353"/>
                </a:lnTo>
                <a:lnTo>
                  <a:pt x="320180" y="387512"/>
                </a:lnTo>
                <a:lnTo>
                  <a:pt x="361656" y="384054"/>
                </a:lnTo>
                <a:lnTo>
                  <a:pt x="411636" y="378325"/>
                </a:lnTo>
                <a:lnTo>
                  <a:pt x="461338" y="370983"/>
                </a:lnTo>
                <a:lnTo>
                  <a:pt x="510781" y="362168"/>
                </a:lnTo>
                <a:lnTo>
                  <a:pt x="559985" y="352018"/>
                </a:lnTo>
                <a:lnTo>
                  <a:pt x="608970" y="340674"/>
                </a:lnTo>
                <a:lnTo>
                  <a:pt x="618869" y="337257"/>
                </a:lnTo>
                <a:lnTo>
                  <a:pt x="628094" y="333944"/>
                </a:lnTo>
                <a:lnTo>
                  <a:pt x="617780" y="330683"/>
                </a:lnTo>
                <a:lnTo>
                  <a:pt x="611665" y="328508"/>
                </a:lnTo>
                <a:lnTo>
                  <a:pt x="511900" y="299985"/>
                </a:lnTo>
                <a:lnTo>
                  <a:pt x="495088" y="293962"/>
                </a:lnTo>
                <a:lnTo>
                  <a:pt x="486084" y="286856"/>
                </a:lnTo>
                <a:lnTo>
                  <a:pt x="482901" y="275897"/>
                </a:lnTo>
                <a:lnTo>
                  <a:pt x="483551" y="258313"/>
                </a:lnTo>
                <a:lnTo>
                  <a:pt x="486579" y="236570"/>
                </a:lnTo>
                <a:lnTo>
                  <a:pt x="492815" y="225455"/>
                </a:lnTo>
                <a:lnTo>
                  <a:pt x="505211" y="222745"/>
                </a:lnTo>
                <a:lnTo>
                  <a:pt x="526722" y="226218"/>
                </a:lnTo>
                <a:lnTo>
                  <a:pt x="638273" y="250307"/>
                </a:lnTo>
                <a:lnTo>
                  <a:pt x="675566" y="257847"/>
                </a:lnTo>
                <a:lnTo>
                  <a:pt x="696524" y="261508"/>
                </a:lnTo>
                <a:lnTo>
                  <a:pt x="717604" y="264571"/>
                </a:lnTo>
                <a:lnTo>
                  <a:pt x="766314" y="271255"/>
                </a:lnTo>
                <a:lnTo>
                  <a:pt x="772688" y="272704"/>
                </a:lnTo>
                <a:lnTo>
                  <a:pt x="780307" y="274154"/>
                </a:lnTo>
                <a:lnTo>
                  <a:pt x="780368" y="287453"/>
                </a:lnTo>
                <a:lnTo>
                  <a:pt x="780465" y="293962"/>
                </a:lnTo>
                <a:lnTo>
                  <a:pt x="774978" y="343216"/>
                </a:lnTo>
                <a:lnTo>
                  <a:pt x="741956" y="387833"/>
                </a:lnTo>
                <a:lnTo>
                  <a:pt x="739694" y="389353"/>
                </a:lnTo>
                <a:close/>
              </a:path>
              <a:path w="781050" h="571500">
                <a:moveTo>
                  <a:pt x="580171" y="438357"/>
                </a:moveTo>
                <a:lnTo>
                  <a:pt x="553879" y="438357"/>
                </a:lnTo>
                <a:lnTo>
                  <a:pt x="556897" y="437062"/>
                </a:lnTo>
                <a:lnTo>
                  <a:pt x="584352" y="429712"/>
                </a:lnTo>
                <a:lnTo>
                  <a:pt x="582953" y="425881"/>
                </a:lnTo>
                <a:lnTo>
                  <a:pt x="689686" y="425881"/>
                </a:lnTo>
                <a:lnTo>
                  <a:pt x="684416" y="429996"/>
                </a:lnTo>
                <a:lnTo>
                  <a:pt x="675217" y="437062"/>
                </a:lnTo>
                <a:lnTo>
                  <a:pt x="586627" y="437064"/>
                </a:lnTo>
                <a:lnTo>
                  <a:pt x="580171" y="438357"/>
                </a:lnTo>
                <a:close/>
              </a:path>
              <a:path w="781050" h="571500">
                <a:moveTo>
                  <a:pt x="552059" y="438207"/>
                </a:moveTo>
                <a:lnTo>
                  <a:pt x="548230" y="437891"/>
                </a:lnTo>
                <a:lnTo>
                  <a:pt x="542322" y="436182"/>
                </a:lnTo>
                <a:lnTo>
                  <a:pt x="558946" y="436182"/>
                </a:lnTo>
                <a:lnTo>
                  <a:pt x="556892" y="437064"/>
                </a:lnTo>
                <a:lnTo>
                  <a:pt x="554190" y="437787"/>
                </a:lnTo>
                <a:lnTo>
                  <a:pt x="552059" y="438207"/>
                </a:lnTo>
                <a:close/>
              </a:path>
              <a:path w="781050" h="571500">
                <a:moveTo>
                  <a:pt x="564140" y="571344"/>
                </a:moveTo>
                <a:lnTo>
                  <a:pt x="557720" y="562904"/>
                </a:lnTo>
                <a:lnTo>
                  <a:pt x="554254" y="554527"/>
                </a:lnTo>
                <a:lnTo>
                  <a:pt x="552946" y="546120"/>
                </a:lnTo>
                <a:lnTo>
                  <a:pt x="552998" y="537593"/>
                </a:lnTo>
                <a:lnTo>
                  <a:pt x="559936" y="495694"/>
                </a:lnTo>
                <a:lnTo>
                  <a:pt x="576475" y="456630"/>
                </a:lnTo>
                <a:lnTo>
                  <a:pt x="579481" y="450936"/>
                </a:lnTo>
                <a:lnTo>
                  <a:pt x="582362" y="445132"/>
                </a:lnTo>
                <a:lnTo>
                  <a:pt x="586633" y="437062"/>
                </a:lnTo>
                <a:lnTo>
                  <a:pt x="675217" y="437062"/>
                </a:lnTo>
                <a:lnTo>
                  <a:pt x="665512" y="444517"/>
                </a:lnTo>
                <a:lnTo>
                  <a:pt x="644244" y="461861"/>
                </a:lnTo>
                <a:lnTo>
                  <a:pt x="606158" y="500898"/>
                </a:lnTo>
                <a:lnTo>
                  <a:pt x="580770" y="535800"/>
                </a:lnTo>
                <a:lnTo>
                  <a:pt x="577318" y="543116"/>
                </a:lnTo>
                <a:lnTo>
                  <a:pt x="573832" y="550379"/>
                </a:lnTo>
                <a:lnTo>
                  <a:pt x="570670" y="556643"/>
                </a:lnTo>
                <a:lnTo>
                  <a:pt x="567924" y="563062"/>
                </a:lnTo>
                <a:lnTo>
                  <a:pt x="564140" y="571344"/>
                </a:lnTo>
                <a:close/>
              </a:path>
              <a:path w="781050" h="571500">
                <a:moveTo>
                  <a:pt x="553879" y="438357"/>
                </a:moveTo>
                <a:lnTo>
                  <a:pt x="552059" y="438207"/>
                </a:lnTo>
                <a:lnTo>
                  <a:pt x="554190" y="437787"/>
                </a:lnTo>
                <a:lnTo>
                  <a:pt x="556892" y="437064"/>
                </a:lnTo>
                <a:lnTo>
                  <a:pt x="553879" y="438357"/>
                </a:lnTo>
                <a:close/>
              </a:path>
              <a:path w="781050" h="571500">
                <a:moveTo>
                  <a:pt x="494992" y="455181"/>
                </a:moveTo>
                <a:lnTo>
                  <a:pt x="461628" y="455181"/>
                </a:lnTo>
                <a:lnTo>
                  <a:pt x="489326" y="450294"/>
                </a:lnTo>
                <a:lnTo>
                  <a:pt x="552059" y="438207"/>
                </a:lnTo>
                <a:lnTo>
                  <a:pt x="553879" y="438357"/>
                </a:lnTo>
                <a:lnTo>
                  <a:pt x="580171" y="438357"/>
                </a:lnTo>
                <a:lnTo>
                  <a:pt x="494992" y="455181"/>
                </a:lnTo>
                <a:close/>
              </a:path>
              <a:path w="781050" h="571500">
                <a:moveTo>
                  <a:pt x="445566" y="453989"/>
                </a:moveTo>
                <a:lnTo>
                  <a:pt x="448775" y="453006"/>
                </a:lnTo>
                <a:lnTo>
                  <a:pt x="450696" y="453148"/>
                </a:lnTo>
                <a:lnTo>
                  <a:pt x="448465" y="453576"/>
                </a:lnTo>
                <a:lnTo>
                  <a:pt x="445566" y="453989"/>
                </a:lnTo>
                <a:close/>
              </a:path>
              <a:path w="781050" h="571500">
                <a:moveTo>
                  <a:pt x="450696" y="453148"/>
                </a:moveTo>
                <a:lnTo>
                  <a:pt x="448775" y="453006"/>
                </a:lnTo>
                <a:lnTo>
                  <a:pt x="451434" y="453006"/>
                </a:lnTo>
                <a:lnTo>
                  <a:pt x="450696" y="453148"/>
                </a:lnTo>
                <a:close/>
              </a:path>
              <a:path w="781050" h="571500">
                <a:moveTo>
                  <a:pt x="444904" y="463722"/>
                </a:moveTo>
                <a:lnTo>
                  <a:pt x="413793" y="463722"/>
                </a:lnTo>
                <a:lnTo>
                  <a:pt x="445566" y="453989"/>
                </a:lnTo>
                <a:lnTo>
                  <a:pt x="448465" y="453576"/>
                </a:lnTo>
                <a:lnTo>
                  <a:pt x="450696" y="453148"/>
                </a:lnTo>
                <a:lnTo>
                  <a:pt x="455098" y="453472"/>
                </a:lnTo>
                <a:lnTo>
                  <a:pt x="461628" y="455181"/>
                </a:lnTo>
                <a:lnTo>
                  <a:pt x="494992" y="455181"/>
                </a:lnTo>
                <a:lnTo>
                  <a:pt x="492828" y="455595"/>
                </a:lnTo>
                <a:lnTo>
                  <a:pt x="452417" y="462644"/>
                </a:lnTo>
                <a:lnTo>
                  <a:pt x="444904" y="463722"/>
                </a:lnTo>
                <a:close/>
              </a:path>
              <a:path w="781050" h="571500">
                <a:moveTo>
                  <a:pt x="409157" y="468743"/>
                </a:moveTo>
                <a:lnTo>
                  <a:pt x="351705" y="468743"/>
                </a:lnTo>
                <a:lnTo>
                  <a:pt x="351912" y="466724"/>
                </a:lnTo>
                <a:lnTo>
                  <a:pt x="351964" y="465741"/>
                </a:lnTo>
                <a:lnTo>
                  <a:pt x="430837" y="465741"/>
                </a:lnTo>
                <a:lnTo>
                  <a:pt x="411856" y="468465"/>
                </a:lnTo>
                <a:lnTo>
                  <a:pt x="409157" y="468743"/>
                </a:lnTo>
                <a:close/>
              </a:path>
              <a:path w="781050" h="571500">
                <a:moveTo>
                  <a:pt x="330145" y="474852"/>
                </a:moveTo>
                <a:lnTo>
                  <a:pt x="318144" y="474442"/>
                </a:lnTo>
                <a:lnTo>
                  <a:pt x="306124" y="473241"/>
                </a:lnTo>
                <a:lnTo>
                  <a:pt x="294143" y="472224"/>
                </a:lnTo>
                <a:lnTo>
                  <a:pt x="375394" y="472224"/>
                </a:lnTo>
                <a:lnTo>
                  <a:pt x="371110" y="472665"/>
                </a:lnTo>
                <a:lnTo>
                  <a:pt x="330145" y="474852"/>
                </a:lnTo>
                <a:close/>
              </a:path>
            </a:pathLst>
          </a:custGeom>
          <a:solidFill>
            <a:srgbClr val="588C9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6c818a6-e1a0-4a6e-a969-20d857c5dc62}" enabled="1" method="Standard" siteId="{90c7a20a-f34b-40bf-bc48-b9253b6f5d20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</TotalTime>
  <Words>293</Words>
  <Application>Microsoft Office PowerPoint</Application>
  <PresentationFormat>Custom</PresentationFormat>
  <Paragraphs>92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Helvetica 75 Bold</vt:lpstr>
      <vt:lpstr>Lucida Sans Unicode</vt:lpstr>
      <vt:lpstr>Tahoma</vt:lpstr>
      <vt:lpstr>Trebuchet MS</vt:lpstr>
      <vt:lpstr>Office Theme</vt:lpstr>
      <vt:lpstr>Soutenance de projet de stage d ’été</vt:lpstr>
      <vt:lpstr>PLAN</vt:lpstr>
      <vt:lpstr>01. Introduction</vt:lpstr>
      <vt:lpstr>01. Introduction</vt:lpstr>
      <vt:lpstr>PowerPoint Presentation</vt:lpstr>
      <vt:lpstr>PowerPoint Presentation</vt:lpstr>
      <vt:lpstr>02. Contexte générale</vt:lpstr>
      <vt:lpstr>02. Contexte générale</vt:lpstr>
      <vt:lpstr>02. Contexte générale</vt:lpstr>
      <vt:lpstr>02. Contexte générale</vt:lpstr>
      <vt:lpstr>03. Analyse et conception</vt:lpstr>
      <vt:lpstr>a.</vt:lpstr>
      <vt:lpstr>b.</vt:lpstr>
      <vt:lpstr>b.</vt:lpstr>
      <vt:lpstr>b.</vt:lpstr>
      <vt:lpstr>b.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04. Réalisation</vt:lpstr>
      <vt:lpstr>05. Conclusion et perspectives</vt:lpstr>
      <vt:lpstr>Merci pour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pfa</dc:title>
  <dc:creator>Amine Naime</dc:creator>
  <cp:keywords>DAFnx5qrHB4,BAFnsTRQN9M</cp:keywords>
  <cp:lastModifiedBy>STAHI Omar OBS/OINIS</cp:lastModifiedBy>
  <cp:revision>5</cp:revision>
  <dcterms:created xsi:type="dcterms:W3CDTF">2023-09-08T09:33:21Z</dcterms:created>
  <dcterms:modified xsi:type="dcterms:W3CDTF">2023-09-14T10:43:50Z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2023-07-09T00:00:00Z</vt:filetime>
  </property>
  <property fmtid="{D5CDD505-2E9C-101B-9397-08002B2CF9AE}" pid="3" name="Creator">
    <vt:lpwstr>Canva</vt:lpwstr>
  </property>
  <property fmtid="{D5CDD505-2E9C-101B-9397-08002B2CF9AE}" pid="4" name="LastSaved">
    <vt:filetime>2023-09-08T00:00:00Z</vt:filetime>
  </property>
  <property fmtid="{D5CDD505-2E9C-101B-9397-08002B2CF9AE}" pid="5" name="ClassificationContentMarkingFooterLocations">
    <vt:lpwstr>Office Theme:8</vt:lpwstr>
  </property>
  <property fmtid="{D5CDD505-2E9C-101B-9397-08002B2CF9AE}" pid="6" name="ClassificationContentMarkingFooterText">
    <vt:lpwstr>Orange Restricted</vt:lpwstr>
  </property>
</Properties>
</file>